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94"/>
  </p:notesMasterIdLst>
  <p:sldIdLst>
    <p:sldId id="256" r:id="rId5"/>
    <p:sldId id="257" r:id="rId6"/>
    <p:sldId id="258" r:id="rId7"/>
    <p:sldId id="259" r:id="rId8"/>
    <p:sldId id="260" r:id="rId9"/>
    <p:sldId id="261" r:id="rId10"/>
    <p:sldId id="360" r:id="rId11"/>
    <p:sldId id="263" r:id="rId12"/>
    <p:sldId id="334" r:id="rId13"/>
    <p:sldId id="265" r:id="rId14"/>
    <p:sldId id="266" r:id="rId15"/>
    <p:sldId id="267" r:id="rId16"/>
    <p:sldId id="268" r:id="rId17"/>
    <p:sldId id="269" r:id="rId18"/>
    <p:sldId id="270" r:id="rId19"/>
    <p:sldId id="361" r:id="rId20"/>
    <p:sldId id="271" r:id="rId21"/>
    <p:sldId id="272" r:id="rId22"/>
    <p:sldId id="273" r:id="rId23"/>
    <p:sldId id="274" r:id="rId24"/>
    <p:sldId id="275" r:id="rId25"/>
    <p:sldId id="362"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363" r:id="rId46"/>
    <p:sldId id="296" r:id="rId47"/>
    <p:sldId id="297" r:id="rId48"/>
    <p:sldId id="298" r:id="rId49"/>
    <p:sldId id="299" r:id="rId50"/>
    <p:sldId id="300" r:id="rId51"/>
    <p:sldId id="301" r:id="rId52"/>
    <p:sldId id="335" r:id="rId53"/>
    <p:sldId id="302" r:id="rId54"/>
    <p:sldId id="303" r:id="rId55"/>
    <p:sldId id="304" r:id="rId56"/>
    <p:sldId id="305" r:id="rId57"/>
    <p:sldId id="306" r:id="rId58"/>
    <p:sldId id="307" r:id="rId59"/>
    <p:sldId id="308" r:id="rId60"/>
    <p:sldId id="309" r:id="rId61"/>
    <p:sldId id="311" r:id="rId62"/>
    <p:sldId id="312" r:id="rId63"/>
    <p:sldId id="336" r:id="rId64"/>
    <p:sldId id="337" r:id="rId65"/>
    <p:sldId id="338" r:id="rId66"/>
    <p:sldId id="354" r:id="rId67"/>
    <p:sldId id="355" r:id="rId68"/>
    <p:sldId id="356" r:id="rId69"/>
    <p:sldId id="357" r:id="rId70"/>
    <p:sldId id="343" r:id="rId71"/>
    <p:sldId id="344" r:id="rId72"/>
    <p:sldId id="345" r:id="rId73"/>
    <p:sldId id="346" r:id="rId74"/>
    <p:sldId id="347" r:id="rId75"/>
    <p:sldId id="348" r:id="rId76"/>
    <p:sldId id="349" r:id="rId77"/>
    <p:sldId id="350" r:id="rId78"/>
    <p:sldId id="364" r:id="rId79"/>
    <p:sldId id="365" r:id="rId80"/>
    <p:sldId id="353" r:id="rId81"/>
    <p:sldId id="366" r:id="rId82"/>
    <p:sldId id="313" r:id="rId83"/>
    <p:sldId id="314" r:id="rId84"/>
    <p:sldId id="322" r:id="rId85"/>
    <p:sldId id="323" r:id="rId86"/>
    <p:sldId id="324" r:id="rId87"/>
    <p:sldId id="325" r:id="rId88"/>
    <p:sldId id="332" r:id="rId89"/>
    <p:sldId id="359" r:id="rId90"/>
    <p:sldId id="358" r:id="rId91"/>
    <p:sldId id="327" r:id="rId92"/>
    <p:sldId id="32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D" initials="AD" lastIdx="13" clrIdx="0"/>
  <p:cmAuthor id="2" name="Pettet, Geoffrey Andrew" initials="PA" lastIdx="5" clrIdx="1">
    <p:extLst>
      <p:ext uri="{19B8F6BF-5375-455C-9EA6-DF929625EA0E}">
        <p15:presenceInfo xmlns:p15="http://schemas.microsoft.com/office/powerpoint/2012/main" userId="S::geoffrey.a.pettet@vanderbilt.edu::e8dd8065-4b2e-4815-ac15-9aa0f928a0b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F6690-D7B8-DC48-B097-CF5D3BE6B2C6}" v="57" dt="2020-01-08T02:12:37.9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7" autoAdjust="0"/>
    <p:restoredTop sz="69661" autoAdjust="0"/>
  </p:normalViewPr>
  <p:slideViewPr>
    <p:cSldViewPr snapToGrid="0">
      <p:cViewPr varScale="1">
        <p:scale>
          <a:sx n="156" d="100"/>
          <a:sy n="156" d="100"/>
        </p:scale>
        <p:origin x="104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bey, Abhishek" userId="fcebbf37-2e6b-4aaa-bd32-5ba1b6c49bdb" providerId="ADAL" clId="{581F6690-D7B8-DC48-B097-CF5D3BE6B2C6}"/>
    <pc:docChg chg="undo custSel mod addSld delSld modSld sldOrd">
      <pc:chgData name="Dubey, Abhishek" userId="fcebbf37-2e6b-4aaa-bd32-5ba1b6c49bdb" providerId="ADAL" clId="{581F6690-D7B8-DC48-B097-CF5D3BE6B2C6}" dt="2020-01-08T02:12:37.939" v="492"/>
      <pc:docMkLst>
        <pc:docMk/>
      </pc:docMkLst>
      <pc:sldChg chg="addSp delSp modSp mod setBg setClrOvrMap">
        <pc:chgData name="Dubey, Abhishek" userId="fcebbf37-2e6b-4aaa-bd32-5ba1b6c49bdb" providerId="ADAL" clId="{581F6690-D7B8-DC48-B097-CF5D3BE6B2C6}" dt="2020-01-08T01:47:32.063" v="140" actId="1076"/>
        <pc:sldMkLst>
          <pc:docMk/>
          <pc:sldMk cId="2289445294" sldId="256"/>
        </pc:sldMkLst>
        <pc:spChg chg="mod">
          <ac:chgData name="Dubey, Abhishek" userId="fcebbf37-2e6b-4aaa-bd32-5ba1b6c49bdb" providerId="ADAL" clId="{581F6690-D7B8-DC48-B097-CF5D3BE6B2C6}" dt="2020-01-08T01:47:32.063" v="140" actId="1076"/>
          <ac:spMkLst>
            <pc:docMk/>
            <pc:sldMk cId="2289445294" sldId="256"/>
            <ac:spMk id="9" creationId="{00000000-0000-0000-0000-000000000000}"/>
          </ac:spMkLst>
        </pc:spChg>
        <pc:spChg chg="mod">
          <ac:chgData name="Dubey, Abhishek" userId="fcebbf37-2e6b-4aaa-bd32-5ba1b6c49bdb" providerId="ADAL" clId="{581F6690-D7B8-DC48-B097-CF5D3BE6B2C6}" dt="2020-01-08T01:47:27.613" v="139" actId="26606"/>
          <ac:spMkLst>
            <pc:docMk/>
            <pc:sldMk cId="2289445294" sldId="256"/>
            <ac:spMk id="12" creationId="{00000000-0000-0000-0000-000000000000}"/>
          </ac:spMkLst>
        </pc:spChg>
        <pc:spChg chg="add del">
          <ac:chgData name="Dubey, Abhishek" userId="fcebbf37-2e6b-4aaa-bd32-5ba1b6c49bdb" providerId="ADAL" clId="{581F6690-D7B8-DC48-B097-CF5D3BE6B2C6}" dt="2020-01-08T01:47:26.774" v="136" actId="26606"/>
          <ac:spMkLst>
            <pc:docMk/>
            <pc:sldMk cId="2289445294" sldId="256"/>
            <ac:spMk id="17" creationId="{1DB7C82F-AB7E-4F0C-B829-FA1B9C415180}"/>
          </ac:spMkLst>
        </pc:spChg>
        <pc:spChg chg="add del">
          <ac:chgData name="Dubey, Abhishek" userId="fcebbf37-2e6b-4aaa-bd32-5ba1b6c49bdb" providerId="ADAL" clId="{581F6690-D7B8-DC48-B097-CF5D3BE6B2C6}" dt="2020-01-08T01:47:27.606" v="138" actId="26606"/>
          <ac:spMkLst>
            <pc:docMk/>
            <pc:sldMk cId="2289445294" sldId="256"/>
            <ac:spMk id="19" creationId="{AD7356EA-285B-4E5D-8FEC-104659A4FD2C}"/>
          </ac:spMkLst>
        </pc:spChg>
        <pc:spChg chg="add del">
          <ac:chgData name="Dubey, Abhishek" userId="fcebbf37-2e6b-4aaa-bd32-5ba1b6c49bdb" providerId="ADAL" clId="{581F6690-D7B8-DC48-B097-CF5D3BE6B2C6}" dt="2020-01-08T01:47:27.606" v="138" actId="26606"/>
          <ac:spMkLst>
            <pc:docMk/>
            <pc:sldMk cId="2289445294" sldId="256"/>
            <ac:spMk id="20" creationId="{71FC7D98-7B8B-402A-90FC-F027482F2142}"/>
          </ac:spMkLst>
        </pc:spChg>
        <pc:spChg chg="add">
          <ac:chgData name="Dubey, Abhishek" userId="fcebbf37-2e6b-4aaa-bd32-5ba1b6c49bdb" providerId="ADAL" clId="{581F6690-D7B8-DC48-B097-CF5D3BE6B2C6}" dt="2020-01-08T01:47:27.613" v="139" actId="26606"/>
          <ac:spMkLst>
            <pc:docMk/>
            <pc:sldMk cId="2289445294" sldId="256"/>
            <ac:spMk id="22" creationId="{B9951BD9-0868-4CDB-ACD6-9C4209B5E412}"/>
          </ac:spMkLst>
        </pc:spChg>
        <pc:picChg chg="mod ord">
          <ac:chgData name="Dubey, Abhishek" userId="fcebbf37-2e6b-4aaa-bd32-5ba1b6c49bdb" providerId="ADAL" clId="{581F6690-D7B8-DC48-B097-CF5D3BE6B2C6}" dt="2020-01-08T01:47:27.613" v="139" actId="26606"/>
          <ac:picMkLst>
            <pc:docMk/>
            <pc:sldMk cId="2289445294" sldId="256"/>
            <ac:picMk id="4" creationId="{00000000-0000-0000-0000-000000000000}"/>
          </ac:picMkLst>
        </pc:picChg>
      </pc:sldChg>
      <pc:sldChg chg="addSp modSp mod setBg">
        <pc:chgData name="Dubey, Abhishek" userId="fcebbf37-2e6b-4aaa-bd32-5ba1b6c49bdb" providerId="ADAL" clId="{581F6690-D7B8-DC48-B097-CF5D3BE6B2C6}" dt="2020-01-08T01:47:15.724" v="134" actId="26606"/>
        <pc:sldMkLst>
          <pc:docMk/>
          <pc:sldMk cId="3237203005" sldId="257"/>
        </pc:sldMkLst>
        <pc:spChg chg="mod">
          <ac:chgData name="Dubey, Abhishek" userId="fcebbf37-2e6b-4aaa-bd32-5ba1b6c49bdb" providerId="ADAL" clId="{581F6690-D7B8-DC48-B097-CF5D3BE6B2C6}" dt="2020-01-08T01:47:15.724" v="134" actId="26606"/>
          <ac:spMkLst>
            <pc:docMk/>
            <pc:sldMk cId="3237203005" sldId="257"/>
            <ac:spMk id="15" creationId="{00000000-0000-0000-0000-000000000000}"/>
          </ac:spMkLst>
        </pc:spChg>
        <pc:spChg chg="add">
          <ac:chgData name="Dubey, Abhishek" userId="fcebbf37-2e6b-4aaa-bd32-5ba1b6c49bdb" providerId="ADAL" clId="{581F6690-D7B8-DC48-B097-CF5D3BE6B2C6}" dt="2020-01-08T01:47:15.724" v="134" actId="26606"/>
          <ac:spMkLst>
            <pc:docMk/>
            <pc:sldMk cId="3237203005" sldId="257"/>
            <ac:spMk id="20" creationId="{23962611-DFD5-4092-AAFD-559E3DFCE2C9}"/>
          </ac:spMkLst>
        </pc:spChg>
        <pc:picChg chg="add">
          <ac:chgData name="Dubey, Abhishek" userId="fcebbf37-2e6b-4aaa-bd32-5ba1b6c49bdb" providerId="ADAL" clId="{581F6690-D7B8-DC48-B097-CF5D3BE6B2C6}" dt="2020-01-08T01:47:15.724" v="134" actId="26606"/>
          <ac:picMkLst>
            <pc:docMk/>
            <pc:sldMk cId="3237203005" sldId="257"/>
            <ac:picMk id="22" creationId="{2270F1FA-0425-408F-9861-80BF5AFB276D}"/>
          </ac:picMkLst>
        </pc:picChg>
      </pc:sldChg>
      <pc:sldChg chg="addSp delSp modSp mod setBg">
        <pc:chgData name="Dubey, Abhishek" userId="fcebbf37-2e6b-4aaa-bd32-5ba1b6c49bdb" providerId="ADAL" clId="{581F6690-D7B8-DC48-B097-CF5D3BE6B2C6}" dt="2020-01-08T01:47:39.399" v="141" actId="26606"/>
        <pc:sldMkLst>
          <pc:docMk/>
          <pc:sldMk cId="3717327162" sldId="258"/>
        </pc:sldMkLst>
        <pc:spChg chg="del">
          <ac:chgData name="Dubey, Abhishek" userId="fcebbf37-2e6b-4aaa-bd32-5ba1b6c49bdb" providerId="ADAL" clId="{581F6690-D7B8-DC48-B097-CF5D3BE6B2C6}" dt="2020-01-08T01:46:52.456" v="133"/>
          <ac:spMkLst>
            <pc:docMk/>
            <pc:sldMk cId="3717327162" sldId="258"/>
            <ac:spMk id="2" creationId="{57336EF3-A4EA-4FA9-ACCB-AC74FC5D7CB7}"/>
          </ac:spMkLst>
        </pc:spChg>
        <pc:spChg chg="mod">
          <ac:chgData name="Dubey, Abhishek" userId="fcebbf37-2e6b-4aaa-bd32-5ba1b6c49bdb" providerId="ADAL" clId="{581F6690-D7B8-DC48-B097-CF5D3BE6B2C6}" dt="2020-01-08T01:47:39.399" v="141" actId="26606"/>
          <ac:spMkLst>
            <pc:docMk/>
            <pc:sldMk cId="3717327162" sldId="258"/>
            <ac:spMk id="3" creationId="{60D3F146-76FF-4619-BB7D-2018DC99A01B}"/>
          </ac:spMkLst>
        </pc:spChg>
        <pc:spChg chg="del">
          <ac:chgData name="Dubey, Abhishek" userId="fcebbf37-2e6b-4aaa-bd32-5ba1b6c49bdb" providerId="ADAL" clId="{581F6690-D7B8-DC48-B097-CF5D3BE6B2C6}" dt="2020-01-08T01:47:39.399" v="141" actId="26606"/>
          <ac:spMkLst>
            <pc:docMk/>
            <pc:sldMk cId="3717327162" sldId="258"/>
            <ac:spMk id="4" creationId="{4BE6DB0C-7D5A-4538-9E00-D22733855033}"/>
          </ac:spMkLst>
        </pc:spChg>
        <pc:spChg chg="add">
          <ac:chgData name="Dubey, Abhishek" userId="fcebbf37-2e6b-4aaa-bd32-5ba1b6c49bdb" providerId="ADAL" clId="{581F6690-D7B8-DC48-B097-CF5D3BE6B2C6}" dt="2020-01-08T01:47:39.399" v="141" actId="26606"/>
          <ac:spMkLst>
            <pc:docMk/>
            <pc:sldMk cId="3717327162" sldId="258"/>
            <ac:spMk id="11" creationId="{46C2E80F-49A6-4372-B103-219D417A55ED}"/>
          </ac:spMkLst>
        </pc:spChg>
        <pc:graphicFrameChg chg="add">
          <ac:chgData name="Dubey, Abhishek" userId="fcebbf37-2e6b-4aaa-bd32-5ba1b6c49bdb" providerId="ADAL" clId="{581F6690-D7B8-DC48-B097-CF5D3BE6B2C6}" dt="2020-01-08T01:47:39.399" v="141" actId="26606"/>
          <ac:graphicFrameMkLst>
            <pc:docMk/>
            <pc:sldMk cId="3717327162" sldId="258"/>
            <ac:graphicFrameMk id="6" creationId="{F0334F4E-970E-4D72-AF8F-35CCDD19CF1A}"/>
          </ac:graphicFrameMkLst>
        </pc:graphicFrameChg>
      </pc:sldChg>
      <pc:sldChg chg="addSp delSp modSp mod setBg">
        <pc:chgData name="Dubey, Abhishek" userId="fcebbf37-2e6b-4aaa-bd32-5ba1b6c49bdb" providerId="ADAL" clId="{581F6690-D7B8-DC48-B097-CF5D3BE6B2C6}" dt="2020-01-08T01:47:58.360" v="144" actId="26606"/>
        <pc:sldMkLst>
          <pc:docMk/>
          <pc:sldMk cId="924033537" sldId="259"/>
        </pc:sldMkLst>
        <pc:spChg chg="del">
          <ac:chgData name="Dubey, Abhishek" userId="fcebbf37-2e6b-4aaa-bd32-5ba1b6c49bdb" providerId="ADAL" clId="{581F6690-D7B8-DC48-B097-CF5D3BE6B2C6}" dt="2020-01-08T01:46:52.456" v="133"/>
          <ac:spMkLst>
            <pc:docMk/>
            <pc:sldMk cId="924033537" sldId="259"/>
            <ac:spMk id="2" creationId="{59E3C319-4C75-43EA-8166-1A2CC4C25612}"/>
          </ac:spMkLst>
        </pc:spChg>
        <pc:spChg chg="mod">
          <ac:chgData name="Dubey, Abhishek" userId="fcebbf37-2e6b-4aaa-bd32-5ba1b6c49bdb" providerId="ADAL" clId="{581F6690-D7B8-DC48-B097-CF5D3BE6B2C6}" dt="2020-01-08T01:47:58.360" v="144" actId="26606"/>
          <ac:spMkLst>
            <pc:docMk/>
            <pc:sldMk cId="924033537" sldId="259"/>
            <ac:spMk id="3" creationId="{456B36AC-A035-488C-BDA1-1C5AFB34F910}"/>
          </ac:spMkLst>
        </pc:spChg>
        <pc:spChg chg="add del">
          <ac:chgData name="Dubey, Abhishek" userId="fcebbf37-2e6b-4aaa-bd32-5ba1b6c49bdb" providerId="ADAL" clId="{581F6690-D7B8-DC48-B097-CF5D3BE6B2C6}" dt="2020-01-08T01:47:58.360" v="144" actId="26606"/>
          <ac:spMkLst>
            <pc:docMk/>
            <pc:sldMk cId="924033537" sldId="259"/>
            <ac:spMk id="4" creationId="{1655F32D-35C4-4B29-94E6-394DF9B8BEAB}"/>
          </ac:spMkLst>
        </pc:spChg>
        <pc:spChg chg="add">
          <ac:chgData name="Dubey, Abhishek" userId="fcebbf37-2e6b-4aaa-bd32-5ba1b6c49bdb" providerId="ADAL" clId="{581F6690-D7B8-DC48-B097-CF5D3BE6B2C6}" dt="2020-01-08T01:47:58.360" v="144" actId="26606"/>
          <ac:spMkLst>
            <pc:docMk/>
            <pc:sldMk cId="924033537" sldId="259"/>
            <ac:spMk id="7" creationId="{46C2E80F-49A6-4372-B103-219D417A55ED}"/>
          </ac:spMkLst>
        </pc:spChg>
        <pc:spChg chg="add del">
          <ac:chgData name="Dubey, Abhishek" userId="fcebbf37-2e6b-4aaa-bd32-5ba1b6c49bdb" providerId="ADAL" clId="{581F6690-D7B8-DC48-B097-CF5D3BE6B2C6}" dt="2020-01-08T01:47:56.792" v="143" actId="26606"/>
          <ac:spMkLst>
            <pc:docMk/>
            <pc:sldMk cId="924033537" sldId="259"/>
            <ac:spMk id="11" creationId="{46C2E80F-49A6-4372-B103-219D417A55ED}"/>
          </ac:spMkLst>
        </pc:spChg>
        <pc:graphicFrameChg chg="add del">
          <ac:chgData name="Dubey, Abhishek" userId="fcebbf37-2e6b-4aaa-bd32-5ba1b6c49bdb" providerId="ADAL" clId="{581F6690-D7B8-DC48-B097-CF5D3BE6B2C6}" dt="2020-01-08T01:47:56.792" v="143" actId="26606"/>
          <ac:graphicFrameMkLst>
            <pc:docMk/>
            <pc:sldMk cId="924033537" sldId="259"/>
            <ac:graphicFrameMk id="6" creationId="{F81BE058-180F-4E8D-B6C6-C9D82D672BCD}"/>
          </ac:graphicFrameMkLst>
        </pc:graphicFrameChg>
        <pc:graphicFrameChg chg="add">
          <ac:chgData name="Dubey, Abhishek" userId="fcebbf37-2e6b-4aaa-bd32-5ba1b6c49bdb" providerId="ADAL" clId="{581F6690-D7B8-DC48-B097-CF5D3BE6B2C6}" dt="2020-01-08T01:47:58.360" v="144" actId="26606"/>
          <ac:graphicFrameMkLst>
            <pc:docMk/>
            <pc:sldMk cId="924033537" sldId="259"/>
            <ac:graphicFrameMk id="8" creationId="{F81BE058-180F-4E8D-B6C6-C9D82D672BCD}"/>
          </ac:graphicFrameMkLst>
        </pc:graphicFrameChg>
      </pc:sldChg>
      <pc:sldChg chg="addSp delSp modSp mod setBg setClrOvrMap">
        <pc:chgData name="Dubey, Abhishek" userId="fcebbf37-2e6b-4aaa-bd32-5ba1b6c49bdb" providerId="ADAL" clId="{581F6690-D7B8-DC48-B097-CF5D3BE6B2C6}" dt="2020-01-08T01:48:57.590" v="155" actId="26606"/>
        <pc:sldMkLst>
          <pc:docMk/>
          <pc:sldMk cId="1446884588" sldId="260"/>
        </pc:sldMkLst>
        <pc:spChg chg="mod">
          <ac:chgData name="Dubey, Abhishek" userId="fcebbf37-2e6b-4aaa-bd32-5ba1b6c49bdb" providerId="ADAL" clId="{581F6690-D7B8-DC48-B097-CF5D3BE6B2C6}" dt="2020-01-08T01:48:57.590" v="155" actId="26606"/>
          <ac:spMkLst>
            <pc:docMk/>
            <pc:sldMk cId="1446884588" sldId="260"/>
            <ac:spMk id="2" creationId="{00000000-0000-0000-0000-000000000000}"/>
          </ac:spMkLst>
        </pc:spChg>
        <pc:spChg chg="add del mod">
          <ac:chgData name="Dubey, Abhishek" userId="fcebbf37-2e6b-4aaa-bd32-5ba1b6c49bdb" providerId="ADAL" clId="{581F6690-D7B8-DC48-B097-CF5D3BE6B2C6}" dt="2020-01-08T01:48:57.590" v="155" actId="26606"/>
          <ac:spMkLst>
            <pc:docMk/>
            <pc:sldMk cId="1446884588" sldId="260"/>
            <ac:spMk id="3" creationId="{00000000-0000-0000-0000-000000000000}"/>
          </ac:spMkLst>
        </pc:spChg>
        <pc:spChg chg="mod">
          <ac:chgData name="Dubey, Abhishek" userId="fcebbf37-2e6b-4aaa-bd32-5ba1b6c49bdb" providerId="ADAL" clId="{581F6690-D7B8-DC48-B097-CF5D3BE6B2C6}" dt="2020-01-08T01:48:57.590" v="155" actId="26606"/>
          <ac:spMkLst>
            <pc:docMk/>
            <pc:sldMk cId="1446884588" sldId="260"/>
            <ac:spMk id="4" creationId="{00000000-0000-0000-0000-000000000000}"/>
          </ac:spMkLst>
        </pc:spChg>
        <pc:spChg chg="add del">
          <ac:chgData name="Dubey, Abhishek" userId="fcebbf37-2e6b-4aaa-bd32-5ba1b6c49bdb" providerId="ADAL" clId="{581F6690-D7B8-DC48-B097-CF5D3BE6B2C6}" dt="2020-01-08T01:48:34.957" v="146" actId="26606"/>
          <ac:spMkLst>
            <pc:docMk/>
            <pc:sldMk cId="1446884588" sldId="260"/>
            <ac:spMk id="9" creationId="{AD72D4D1-076F-49D3-9889-EFC4F6D7CA66}"/>
          </ac:spMkLst>
        </pc:spChg>
        <pc:spChg chg="add del">
          <ac:chgData name="Dubey, Abhishek" userId="fcebbf37-2e6b-4aaa-bd32-5ba1b6c49bdb" providerId="ADAL" clId="{581F6690-D7B8-DC48-B097-CF5D3BE6B2C6}" dt="2020-01-08T01:48:36.796" v="148" actId="26606"/>
          <ac:spMkLst>
            <pc:docMk/>
            <pc:sldMk cId="1446884588" sldId="260"/>
            <ac:spMk id="13" creationId="{D1D7179B-FF7C-482F-B3D9-2BE9ED1139F9}"/>
          </ac:spMkLst>
        </pc:spChg>
        <pc:spChg chg="add del">
          <ac:chgData name="Dubey, Abhishek" userId="fcebbf37-2e6b-4aaa-bd32-5ba1b6c49bdb" providerId="ADAL" clId="{581F6690-D7B8-DC48-B097-CF5D3BE6B2C6}" dt="2020-01-08T01:48:36.796" v="148" actId="26606"/>
          <ac:spMkLst>
            <pc:docMk/>
            <pc:sldMk cId="1446884588" sldId="260"/>
            <ac:spMk id="14" creationId="{EA67B5B4-3A24-436E-B663-1B2EBFF8A0CD}"/>
          </ac:spMkLst>
        </pc:spChg>
        <pc:spChg chg="add del">
          <ac:chgData name="Dubey, Abhishek" userId="fcebbf37-2e6b-4aaa-bd32-5ba1b6c49bdb" providerId="ADAL" clId="{581F6690-D7B8-DC48-B097-CF5D3BE6B2C6}" dt="2020-01-08T01:48:36.796" v="148" actId="26606"/>
          <ac:spMkLst>
            <pc:docMk/>
            <pc:sldMk cId="1446884588" sldId="260"/>
            <ac:spMk id="15" creationId="{987FDF89-C993-41F4-A1B8-DBAFF16008A9}"/>
          </ac:spMkLst>
        </pc:spChg>
        <pc:spChg chg="add del">
          <ac:chgData name="Dubey, Abhishek" userId="fcebbf37-2e6b-4aaa-bd32-5ba1b6c49bdb" providerId="ADAL" clId="{581F6690-D7B8-DC48-B097-CF5D3BE6B2C6}" dt="2020-01-08T01:48:50.281" v="150" actId="26606"/>
          <ac:spMkLst>
            <pc:docMk/>
            <pc:sldMk cId="1446884588" sldId="260"/>
            <ac:spMk id="17" creationId="{46C2E80F-49A6-4372-B103-219D417A55ED}"/>
          </ac:spMkLst>
        </pc:spChg>
        <pc:spChg chg="add del">
          <ac:chgData name="Dubey, Abhishek" userId="fcebbf37-2e6b-4aaa-bd32-5ba1b6c49bdb" providerId="ADAL" clId="{581F6690-D7B8-DC48-B097-CF5D3BE6B2C6}" dt="2020-01-08T01:48:52.926" v="152" actId="26606"/>
          <ac:spMkLst>
            <pc:docMk/>
            <pc:sldMk cId="1446884588" sldId="260"/>
            <ac:spMk id="19" creationId="{46C2E80F-49A6-4372-B103-219D417A55ED}"/>
          </ac:spMkLst>
        </pc:spChg>
        <pc:spChg chg="add del">
          <ac:chgData name="Dubey, Abhishek" userId="fcebbf37-2e6b-4aaa-bd32-5ba1b6c49bdb" providerId="ADAL" clId="{581F6690-D7B8-DC48-B097-CF5D3BE6B2C6}" dt="2020-01-08T01:48:57.567" v="154" actId="26606"/>
          <ac:spMkLst>
            <pc:docMk/>
            <pc:sldMk cId="1446884588" sldId="260"/>
            <ac:spMk id="22" creationId="{46C2E80F-49A6-4372-B103-219D417A55ED}"/>
          </ac:spMkLst>
        </pc:spChg>
        <pc:spChg chg="add">
          <ac:chgData name="Dubey, Abhishek" userId="fcebbf37-2e6b-4aaa-bd32-5ba1b6c49bdb" providerId="ADAL" clId="{581F6690-D7B8-DC48-B097-CF5D3BE6B2C6}" dt="2020-01-08T01:48:57.590" v="155" actId="26606"/>
          <ac:spMkLst>
            <pc:docMk/>
            <pc:sldMk cId="1446884588" sldId="260"/>
            <ac:spMk id="25" creationId="{46C2E80F-49A6-4372-B103-219D417A55ED}"/>
          </ac:spMkLst>
        </pc:spChg>
        <pc:graphicFrameChg chg="add del">
          <ac:chgData name="Dubey, Abhishek" userId="fcebbf37-2e6b-4aaa-bd32-5ba1b6c49bdb" providerId="ADAL" clId="{581F6690-D7B8-DC48-B097-CF5D3BE6B2C6}" dt="2020-01-08T01:48:50.281" v="150" actId="26606"/>
          <ac:graphicFrameMkLst>
            <pc:docMk/>
            <pc:sldMk cId="1446884588" sldId="260"/>
            <ac:graphicFrameMk id="6" creationId="{7F12C981-928A-4C62-86C6-F60BFE3382A4}"/>
          </ac:graphicFrameMkLst>
        </pc:graphicFrameChg>
        <pc:graphicFrameChg chg="add del">
          <ac:chgData name="Dubey, Abhishek" userId="fcebbf37-2e6b-4aaa-bd32-5ba1b6c49bdb" providerId="ADAL" clId="{581F6690-D7B8-DC48-B097-CF5D3BE6B2C6}" dt="2020-01-08T01:48:52.926" v="152" actId="26606"/>
          <ac:graphicFrameMkLst>
            <pc:docMk/>
            <pc:sldMk cId="1446884588" sldId="260"/>
            <ac:graphicFrameMk id="20" creationId="{554C5D82-AC58-4CA1-995A-27FD39237F79}"/>
          </ac:graphicFrameMkLst>
        </pc:graphicFrameChg>
        <pc:graphicFrameChg chg="add del">
          <ac:chgData name="Dubey, Abhishek" userId="fcebbf37-2e6b-4aaa-bd32-5ba1b6c49bdb" providerId="ADAL" clId="{581F6690-D7B8-DC48-B097-CF5D3BE6B2C6}" dt="2020-01-08T01:48:57.567" v="154" actId="26606"/>
          <ac:graphicFrameMkLst>
            <pc:docMk/>
            <pc:sldMk cId="1446884588" sldId="260"/>
            <ac:graphicFrameMk id="23" creationId="{7F12C981-928A-4C62-86C6-F60BFE3382A4}"/>
          </ac:graphicFrameMkLst>
        </pc:graphicFrameChg>
        <pc:graphicFrameChg chg="add">
          <ac:chgData name="Dubey, Abhishek" userId="fcebbf37-2e6b-4aaa-bd32-5ba1b6c49bdb" providerId="ADAL" clId="{581F6690-D7B8-DC48-B097-CF5D3BE6B2C6}" dt="2020-01-08T01:48:57.590" v="155" actId="26606"/>
          <ac:graphicFrameMkLst>
            <pc:docMk/>
            <pc:sldMk cId="1446884588" sldId="260"/>
            <ac:graphicFrameMk id="26" creationId="{554C5D82-AC58-4CA1-995A-27FD39237F79}"/>
          </ac:graphicFrameMkLst>
        </pc:graphicFrameChg>
        <pc:cxnChg chg="add del">
          <ac:chgData name="Dubey, Abhishek" userId="fcebbf37-2e6b-4aaa-bd32-5ba1b6c49bdb" providerId="ADAL" clId="{581F6690-D7B8-DC48-B097-CF5D3BE6B2C6}" dt="2020-01-08T01:48:34.957" v="146" actId="26606"/>
          <ac:cxnSpMkLst>
            <pc:docMk/>
            <pc:sldMk cId="1446884588" sldId="260"/>
            <ac:cxnSpMk id="11" creationId="{2D72A2C9-F3CA-4216-8BAD-FA4C970C3C4E}"/>
          </ac:cxnSpMkLst>
        </pc:cxnChg>
      </pc:sldChg>
      <pc:sldChg chg="addSp modSp mod setBg modAnim">
        <pc:chgData name="Dubey, Abhishek" userId="fcebbf37-2e6b-4aaa-bd32-5ba1b6c49bdb" providerId="ADAL" clId="{581F6690-D7B8-DC48-B097-CF5D3BE6B2C6}" dt="2020-01-08T01:49:49.256" v="158" actId="26606"/>
        <pc:sldMkLst>
          <pc:docMk/>
          <pc:sldMk cId="348649744" sldId="261"/>
        </pc:sldMkLst>
        <pc:spChg chg="mod">
          <ac:chgData name="Dubey, Abhishek" userId="fcebbf37-2e6b-4aaa-bd32-5ba1b6c49bdb" providerId="ADAL" clId="{581F6690-D7B8-DC48-B097-CF5D3BE6B2C6}" dt="2020-01-08T01:49:49.256" v="158" actId="26606"/>
          <ac:spMkLst>
            <pc:docMk/>
            <pc:sldMk cId="348649744" sldId="261"/>
            <ac:spMk id="2" creationId="{00000000-0000-0000-0000-000000000000}"/>
          </ac:spMkLst>
        </pc:spChg>
        <pc:spChg chg="mod">
          <ac:chgData name="Dubey, Abhishek" userId="fcebbf37-2e6b-4aaa-bd32-5ba1b6c49bdb" providerId="ADAL" clId="{581F6690-D7B8-DC48-B097-CF5D3BE6B2C6}" dt="2020-01-08T01:49:49.256" v="158" actId="26606"/>
          <ac:spMkLst>
            <pc:docMk/>
            <pc:sldMk cId="348649744" sldId="261"/>
            <ac:spMk id="3" creationId="{00000000-0000-0000-0000-000000000000}"/>
          </ac:spMkLst>
        </pc:spChg>
        <pc:spChg chg="mod">
          <ac:chgData name="Dubey, Abhishek" userId="fcebbf37-2e6b-4aaa-bd32-5ba1b6c49bdb" providerId="ADAL" clId="{581F6690-D7B8-DC48-B097-CF5D3BE6B2C6}" dt="2020-01-08T01:49:49.256" v="158" actId="26606"/>
          <ac:spMkLst>
            <pc:docMk/>
            <pc:sldMk cId="348649744" sldId="261"/>
            <ac:spMk id="4" creationId="{00000000-0000-0000-0000-000000000000}"/>
          </ac:spMkLst>
        </pc:spChg>
        <pc:spChg chg="add">
          <ac:chgData name="Dubey, Abhishek" userId="fcebbf37-2e6b-4aaa-bd32-5ba1b6c49bdb" providerId="ADAL" clId="{581F6690-D7B8-DC48-B097-CF5D3BE6B2C6}" dt="2020-01-08T01:49:49.256" v="158" actId="26606"/>
          <ac:spMkLst>
            <pc:docMk/>
            <pc:sldMk cId="348649744" sldId="261"/>
            <ac:spMk id="10" creationId="{C607803A-4E99-444E-94F7-8785CDDF5849}"/>
          </ac:spMkLst>
        </pc:spChg>
        <pc:spChg chg="add">
          <ac:chgData name="Dubey, Abhishek" userId="fcebbf37-2e6b-4aaa-bd32-5ba1b6c49bdb" providerId="ADAL" clId="{581F6690-D7B8-DC48-B097-CF5D3BE6B2C6}" dt="2020-01-08T01:49:49.256" v="158" actId="26606"/>
          <ac:spMkLst>
            <pc:docMk/>
            <pc:sldMk cId="348649744" sldId="261"/>
            <ac:spMk id="12" creationId="{2989BE6A-C309-418E-8ADD-1616A980570D}"/>
          </ac:spMkLst>
        </pc:spChg>
        <pc:picChg chg="mod ord">
          <ac:chgData name="Dubey, Abhishek" userId="fcebbf37-2e6b-4aaa-bd32-5ba1b6c49bdb" providerId="ADAL" clId="{581F6690-D7B8-DC48-B097-CF5D3BE6B2C6}" dt="2020-01-08T01:49:49.256" v="158" actId="26606"/>
          <ac:picMkLst>
            <pc:docMk/>
            <pc:sldMk cId="348649744" sldId="261"/>
            <ac:picMk id="5" creationId="{00000000-0000-0000-0000-000000000000}"/>
          </ac:picMkLst>
        </pc:picChg>
      </pc:sldChg>
      <pc:sldChg chg="addSp delSp modSp mod setBg setClrOvrMap">
        <pc:chgData name="Dubey, Abhishek" userId="fcebbf37-2e6b-4aaa-bd32-5ba1b6c49bdb" providerId="ADAL" clId="{581F6690-D7B8-DC48-B097-CF5D3BE6B2C6}" dt="2020-01-08T01:51:29.363" v="195" actId="403"/>
        <pc:sldMkLst>
          <pc:docMk/>
          <pc:sldMk cId="4139369048" sldId="267"/>
        </pc:sldMkLst>
        <pc:spChg chg="mod">
          <ac:chgData name="Dubey, Abhishek" userId="fcebbf37-2e6b-4aaa-bd32-5ba1b6c49bdb" providerId="ADAL" clId="{581F6690-D7B8-DC48-B097-CF5D3BE6B2C6}" dt="2020-01-08T01:51:19.344" v="192" actId="26606"/>
          <ac:spMkLst>
            <pc:docMk/>
            <pc:sldMk cId="4139369048" sldId="267"/>
            <ac:spMk id="2" creationId="{00000000-0000-0000-0000-000000000000}"/>
          </ac:spMkLst>
        </pc:spChg>
        <pc:spChg chg="add del">
          <ac:chgData name="Dubey, Abhishek" userId="fcebbf37-2e6b-4aaa-bd32-5ba1b6c49bdb" providerId="ADAL" clId="{581F6690-D7B8-DC48-B097-CF5D3BE6B2C6}" dt="2020-01-08T01:51:19.344" v="192" actId="26606"/>
          <ac:spMkLst>
            <pc:docMk/>
            <pc:sldMk cId="4139369048" sldId="267"/>
            <ac:spMk id="5" creationId="{00000000-0000-0000-0000-000000000000}"/>
          </ac:spMkLst>
        </pc:spChg>
        <pc:spChg chg="add del">
          <ac:chgData name="Dubey, Abhishek" userId="fcebbf37-2e6b-4aaa-bd32-5ba1b6c49bdb" providerId="ADAL" clId="{581F6690-D7B8-DC48-B097-CF5D3BE6B2C6}" dt="2020-01-08T01:51:17.760" v="189" actId="26606"/>
          <ac:spMkLst>
            <pc:docMk/>
            <pc:sldMk cId="4139369048" sldId="267"/>
            <ac:spMk id="10" creationId="{EA67B5B4-3A24-436E-B663-1B2EBFF8A0CD}"/>
          </ac:spMkLst>
        </pc:spChg>
        <pc:spChg chg="add del">
          <ac:chgData name="Dubey, Abhishek" userId="fcebbf37-2e6b-4aaa-bd32-5ba1b6c49bdb" providerId="ADAL" clId="{581F6690-D7B8-DC48-B097-CF5D3BE6B2C6}" dt="2020-01-08T01:51:16.369" v="187" actId="26606"/>
          <ac:spMkLst>
            <pc:docMk/>
            <pc:sldMk cId="4139369048" sldId="267"/>
            <ac:spMk id="12" creationId="{46C2E80F-49A6-4372-B103-219D417A55ED}"/>
          </ac:spMkLst>
        </pc:spChg>
        <pc:spChg chg="add del">
          <ac:chgData name="Dubey, Abhishek" userId="fcebbf37-2e6b-4aaa-bd32-5ba1b6c49bdb" providerId="ADAL" clId="{581F6690-D7B8-DC48-B097-CF5D3BE6B2C6}" dt="2020-01-08T01:51:17.760" v="189" actId="26606"/>
          <ac:spMkLst>
            <pc:docMk/>
            <pc:sldMk cId="4139369048" sldId="267"/>
            <ac:spMk id="14" creationId="{D1D7179B-FF7C-482F-B3D9-2BE9ED1139F9}"/>
          </ac:spMkLst>
        </pc:spChg>
        <pc:spChg chg="add del">
          <ac:chgData name="Dubey, Abhishek" userId="fcebbf37-2e6b-4aaa-bd32-5ba1b6c49bdb" providerId="ADAL" clId="{581F6690-D7B8-DC48-B097-CF5D3BE6B2C6}" dt="2020-01-08T01:51:17.760" v="189" actId="26606"/>
          <ac:spMkLst>
            <pc:docMk/>
            <pc:sldMk cId="4139369048" sldId="267"/>
            <ac:spMk id="15" creationId="{987FDF89-C993-41F4-A1B8-DBAFF16008A9}"/>
          </ac:spMkLst>
        </pc:spChg>
        <pc:spChg chg="add del">
          <ac:chgData name="Dubey, Abhishek" userId="fcebbf37-2e6b-4aaa-bd32-5ba1b6c49bdb" providerId="ADAL" clId="{581F6690-D7B8-DC48-B097-CF5D3BE6B2C6}" dt="2020-01-08T01:51:17.760" v="189" actId="26606"/>
          <ac:spMkLst>
            <pc:docMk/>
            <pc:sldMk cId="4139369048" sldId="267"/>
            <ac:spMk id="16" creationId="{00000000-0000-0000-0000-000000000000}"/>
          </ac:spMkLst>
        </pc:spChg>
        <pc:spChg chg="add del">
          <ac:chgData name="Dubey, Abhishek" userId="fcebbf37-2e6b-4aaa-bd32-5ba1b6c49bdb" providerId="ADAL" clId="{581F6690-D7B8-DC48-B097-CF5D3BE6B2C6}" dt="2020-01-08T01:51:19.335" v="191" actId="26606"/>
          <ac:spMkLst>
            <pc:docMk/>
            <pc:sldMk cId="4139369048" sldId="267"/>
            <ac:spMk id="18" creationId="{46C2E80F-49A6-4372-B103-219D417A55ED}"/>
          </ac:spMkLst>
        </pc:spChg>
        <pc:spChg chg="add">
          <ac:chgData name="Dubey, Abhishek" userId="fcebbf37-2e6b-4aaa-bd32-5ba1b6c49bdb" providerId="ADAL" clId="{581F6690-D7B8-DC48-B097-CF5D3BE6B2C6}" dt="2020-01-08T01:51:19.344" v="192" actId="26606"/>
          <ac:spMkLst>
            <pc:docMk/>
            <pc:sldMk cId="4139369048" sldId="267"/>
            <ac:spMk id="21" creationId="{C7FA33FF-088D-4F16-95A2-2C64D353DEA8}"/>
          </ac:spMkLst>
        </pc:spChg>
        <pc:spChg chg="add mod">
          <ac:chgData name="Dubey, Abhishek" userId="fcebbf37-2e6b-4aaa-bd32-5ba1b6c49bdb" providerId="ADAL" clId="{581F6690-D7B8-DC48-B097-CF5D3BE6B2C6}" dt="2020-01-08T01:51:29.363" v="195" actId="403"/>
          <ac:spMkLst>
            <pc:docMk/>
            <pc:sldMk cId="4139369048" sldId="267"/>
            <ac:spMk id="24" creationId="{00000000-0000-0000-0000-000000000000}"/>
          </ac:spMkLst>
        </pc:spChg>
        <pc:grpChg chg="add">
          <ac:chgData name="Dubey, Abhishek" userId="fcebbf37-2e6b-4aaa-bd32-5ba1b6c49bdb" providerId="ADAL" clId="{581F6690-D7B8-DC48-B097-CF5D3BE6B2C6}" dt="2020-01-08T01:51:19.344" v="192" actId="26606"/>
          <ac:grpSpMkLst>
            <pc:docMk/>
            <pc:sldMk cId="4139369048" sldId="267"/>
            <ac:grpSpMk id="22" creationId="{7B97D490-7127-408B-874C-DAD83F7773D7}"/>
          </ac:grpSpMkLst>
        </pc:grpChg>
        <pc:graphicFrameChg chg="add del">
          <ac:chgData name="Dubey, Abhishek" userId="fcebbf37-2e6b-4aaa-bd32-5ba1b6c49bdb" providerId="ADAL" clId="{581F6690-D7B8-DC48-B097-CF5D3BE6B2C6}" dt="2020-01-08T01:51:16.369" v="187" actId="26606"/>
          <ac:graphicFrameMkLst>
            <pc:docMk/>
            <pc:sldMk cId="4139369048" sldId="267"/>
            <ac:graphicFrameMk id="7" creationId="{D7CE0468-6333-48D5-BA82-D25955E9254B}"/>
          </ac:graphicFrameMkLst>
        </pc:graphicFrameChg>
        <pc:graphicFrameChg chg="add del">
          <ac:chgData name="Dubey, Abhishek" userId="fcebbf37-2e6b-4aaa-bd32-5ba1b6c49bdb" providerId="ADAL" clId="{581F6690-D7B8-DC48-B097-CF5D3BE6B2C6}" dt="2020-01-08T01:51:19.335" v="191" actId="26606"/>
          <ac:graphicFrameMkLst>
            <pc:docMk/>
            <pc:sldMk cId="4139369048" sldId="267"/>
            <ac:graphicFrameMk id="19" creationId="{3C39084B-5580-466D-BAD4-16CCA5F99E4D}"/>
          </ac:graphicFrameMkLst>
        </pc:graphicFrameChg>
      </pc:sldChg>
      <pc:sldChg chg="addSp delSp modSp mod setBg setClrOvrMap">
        <pc:chgData name="Dubey, Abhishek" userId="fcebbf37-2e6b-4aaa-bd32-5ba1b6c49bdb" providerId="ADAL" clId="{581F6690-D7B8-DC48-B097-CF5D3BE6B2C6}" dt="2020-01-08T01:52:17.288" v="203" actId="26606"/>
        <pc:sldMkLst>
          <pc:docMk/>
          <pc:sldMk cId="2611796179" sldId="269"/>
        </pc:sldMkLst>
        <pc:spChg chg="mod">
          <ac:chgData name="Dubey, Abhishek" userId="fcebbf37-2e6b-4aaa-bd32-5ba1b6c49bdb" providerId="ADAL" clId="{581F6690-D7B8-DC48-B097-CF5D3BE6B2C6}" dt="2020-01-08T01:52:17.288" v="203" actId="26606"/>
          <ac:spMkLst>
            <pc:docMk/>
            <pc:sldMk cId="2611796179" sldId="269"/>
            <ac:spMk id="2" creationId="{00000000-0000-0000-0000-000000000000}"/>
          </ac:spMkLst>
        </pc:spChg>
        <pc:spChg chg="add del mod">
          <ac:chgData name="Dubey, Abhishek" userId="fcebbf37-2e6b-4aaa-bd32-5ba1b6c49bdb" providerId="ADAL" clId="{581F6690-D7B8-DC48-B097-CF5D3BE6B2C6}" dt="2020-01-08T01:52:17.288" v="203" actId="26606"/>
          <ac:spMkLst>
            <pc:docMk/>
            <pc:sldMk cId="2611796179" sldId="269"/>
            <ac:spMk id="5" creationId="{00000000-0000-0000-0000-000000000000}"/>
          </ac:spMkLst>
        </pc:spChg>
        <pc:spChg chg="add del">
          <ac:chgData name="Dubey, Abhishek" userId="fcebbf37-2e6b-4aaa-bd32-5ba1b6c49bdb" providerId="ADAL" clId="{581F6690-D7B8-DC48-B097-CF5D3BE6B2C6}" dt="2020-01-08T01:52:05.458" v="197" actId="26606"/>
          <ac:spMkLst>
            <pc:docMk/>
            <pc:sldMk cId="2611796179" sldId="269"/>
            <ac:spMk id="10" creationId="{C7FA33FF-088D-4F16-95A2-2C64D353DEA8}"/>
          </ac:spMkLst>
        </pc:spChg>
        <pc:spChg chg="add del">
          <ac:chgData name="Dubey, Abhishek" userId="fcebbf37-2e6b-4aaa-bd32-5ba1b6c49bdb" providerId="ADAL" clId="{581F6690-D7B8-DC48-B097-CF5D3BE6B2C6}" dt="2020-01-08T01:52:08.647" v="199" actId="26606"/>
          <ac:spMkLst>
            <pc:docMk/>
            <pc:sldMk cId="2611796179" sldId="269"/>
            <ac:spMk id="16" creationId="{46C2E80F-49A6-4372-B103-219D417A55ED}"/>
          </ac:spMkLst>
        </pc:spChg>
        <pc:spChg chg="add del">
          <ac:chgData name="Dubey, Abhishek" userId="fcebbf37-2e6b-4aaa-bd32-5ba1b6c49bdb" providerId="ADAL" clId="{581F6690-D7B8-DC48-B097-CF5D3BE6B2C6}" dt="2020-01-08T01:52:12.936" v="201" actId="26606"/>
          <ac:spMkLst>
            <pc:docMk/>
            <pc:sldMk cId="2611796179" sldId="269"/>
            <ac:spMk id="18" creationId="{46C2E80F-49A6-4372-B103-219D417A55ED}"/>
          </ac:spMkLst>
        </pc:spChg>
        <pc:spChg chg="add del">
          <ac:chgData name="Dubey, Abhishek" userId="fcebbf37-2e6b-4aaa-bd32-5ba1b6c49bdb" providerId="ADAL" clId="{581F6690-D7B8-DC48-B097-CF5D3BE6B2C6}" dt="2020-01-08T01:52:17.288" v="203" actId="26606"/>
          <ac:spMkLst>
            <pc:docMk/>
            <pc:sldMk cId="2611796179" sldId="269"/>
            <ac:spMk id="21" creationId="{C7FA33FF-088D-4F16-95A2-2C64D353DEA8}"/>
          </ac:spMkLst>
        </pc:spChg>
        <pc:spChg chg="add del">
          <ac:chgData name="Dubey, Abhishek" userId="fcebbf37-2e6b-4aaa-bd32-5ba1b6c49bdb" providerId="ADAL" clId="{581F6690-D7B8-DC48-B097-CF5D3BE6B2C6}" dt="2020-01-08T01:52:17.288" v="203" actId="26606"/>
          <ac:spMkLst>
            <pc:docMk/>
            <pc:sldMk cId="2611796179" sldId="269"/>
            <ac:spMk id="23" creationId="{00000000-0000-0000-0000-000000000000}"/>
          </ac:spMkLst>
        </pc:spChg>
        <pc:grpChg chg="add del">
          <ac:chgData name="Dubey, Abhishek" userId="fcebbf37-2e6b-4aaa-bd32-5ba1b6c49bdb" providerId="ADAL" clId="{581F6690-D7B8-DC48-B097-CF5D3BE6B2C6}" dt="2020-01-08T01:52:05.458" v="197" actId="26606"/>
          <ac:grpSpMkLst>
            <pc:docMk/>
            <pc:sldMk cId="2611796179" sldId="269"/>
            <ac:grpSpMk id="12" creationId="{7B97D490-7127-408B-874C-DAD83F7773D7}"/>
          </ac:grpSpMkLst>
        </pc:grpChg>
        <pc:grpChg chg="add del">
          <ac:chgData name="Dubey, Abhishek" userId="fcebbf37-2e6b-4aaa-bd32-5ba1b6c49bdb" providerId="ADAL" clId="{581F6690-D7B8-DC48-B097-CF5D3BE6B2C6}" dt="2020-01-08T01:52:17.288" v="203" actId="26606"/>
          <ac:grpSpMkLst>
            <pc:docMk/>
            <pc:sldMk cId="2611796179" sldId="269"/>
            <ac:grpSpMk id="22" creationId="{7B97D490-7127-408B-874C-DAD83F7773D7}"/>
          </ac:grpSpMkLst>
        </pc:grpChg>
        <pc:graphicFrameChg chg="add del">
          <ac:chgData name="Dubey, Abhishek" userId="fcebbf37-2e6b-4aaa-bd32-5ba1b6c49bdb" providerId="ADAL" clId="{581F6690-D7B8-DC48-B097-CF5D3BE6B2C6}" dt="2020-01-08T01:52:08.647" v="199" actId="26606"/>
          <ac:graphicFrameMkLst>
            <pc:docMk/>
            <pc:sldMk cId="2611796179" sldId="269"/>
            <ac:graphicFrameMk id="7" creationId="{54327F46-08B1-4106-9850-EB18CAD7B570}"/>
          </ac:graphicFrameMkLst>
        </pc:graphicFrameChg>
        <pc:graphicFrameChg chg="add del">
          <ac:chgData name="Dubey, Abhishek" userId="fcebbf37-2e6b-4aaa-bd32-5ba1b6c49bdb" providerId="ADAL" clId="{581F6690-D7B8-DC48-B097-CF5D3BE6B2C6}" dt="2020-01-08T01:52:12.936" v="201" actId="26606"/>
          <ac:graphicFrameMkLst>
            <pc:docMk/>
            <pc:sldMk cId="2611796179" sldId="269"/>
            <ac:graphicFrameMk id="19" creationId="{975A8525-1E69-4AB7-8183-2E16751855C5}"/>
          </ac:graphicFrameMkLst>
        </pc:graphicFrameChg>
      </pc:sldChg>
      <pc:sldChg chg="addSp delSp modSp mod setBg">
        <pc:chgData name="Dubey, Abhishek" userId="fcebbf37-2e6b-4aaa-bd32-5ba1b6c49bdb" providerId="ADAL" clId="{581F6690-D7B8-DC48-B097-CF5D3BE6B2C6}" dt="2020-01-08T01:53:21.228" v="218" actId="1076"/>
        <pc:sldMkLst>
          <pc:docMk/>
          <pc:sldMk cId="1664535336" sldId="271"/>
        </pc:sldMkLst>
        <pc:spChg chg="mod">
          <ac:chgData name="Dubey, Abhishek" userId="fcebbf37-2e6b-4aaa-bd32-5ba1b6c49bdb" providerId="ADAL" clId="{581F6690-D7B8-DC48-B097-CF5D3BE6B2C6}" dt="2020-01-08T01:53:14.029" v="216" actId="26606"/>
          <ac:spMkLst>
            <pc:docMk/>
            <pc:sldMk cId="1664535336" sldId="271"/>
            <ac:spMk id="2" creationId="{00000000-0000-0000-0000-000000000000}"/>
          </ac:spMkLst>
        </pc:spChg>
        <pc:spChg chg="mod ord">
          <ac:chgData name="Dubey, Abhishek" userId="fcebbf37-2e6b-4aaa-bd32-5ba1b6c49bdb" providerId="ADAL" clId="{581F6690-D7B8-DC48-B097-CF5D3BE6B2C6}" dt="2020-01-08T01:53:14.029" v="216" actId="26606"/>
          <ac:spMkLst>
            <pc:docMk/>
            <pc:sldMk cId="1664535336" sldId="271"/>
            <ac:spMk id="3" creationId="{00000000-0000-0000-0000-000000000000}"/>
          </ac:spMkLst>
        </pc:spChg>
        <pc:spChg chg="mod ord">
          <ac:chgData name="Dubey, Abhishek" userId="fcebbf37-2e6b-4aaa-bd32-5ba1b6c49bdb" providerId="ADAL" clId="{581F6690-D7B8-DC48-B097-CF5D3BE6B2C6}" dt="2020-01-08T01:52:57.017" v="212" actId="26606"/>
          <ac:spMkLst>
            <pc:docMk/>
            <pc:sldMk cId="1664535336" sldId="271"/>
            <ac:spMk id="4" creationId="{00000000-0000-0000-0000-000000000000}"/>
          </ac:spMkLst>
        </pc:spChg>
        <pc:spChg chg="mod">
          <ac:chgData name="Dubey, Abhishek" userId="fcebbf37-2e6b-4aaa-bd32-5ba1b6c49bdb" providerId="ADAL" clId="{581F6690-D7B8-DC48-B097-CF5D3BE6B2C6}" dt="2020-01-08T01:53:21.228" v="218" actId="1076"/>
          <ac:spMkLst>
            <pc:docMk/>
            <pc:sldMk cId="1664535336" sldId="271"/>
            <ac:spMk id="8" creationId="{00000000-0000-0000-0000-000000000000}"/>
          </ac:spMkLst>
        </pc:spChg>
        <pc:spChg chg="add">
          <ac:chgData name="Dubey, Abhishek" userId="fcebbf37-2e6b-4aaa-bd32-5ba1b6c49bdb" providerId="ADAL" clId="{581F6690-D7B8-DC48-B097-CF5D3BE6B2C6}" dt="2020-01-08T01:53:14.029" v="216" actId="26606"/>
          <ac:spMkLst>
            <pc:docMk/>
            <pc:sldMk cId="1664535336" sldId="271"/>
            <ac:spMk id="18" creationId="{B6C29DB0-17E9-42FF-986E-0B7F493F4D24}"/>
          </ac:spMkLst>
        </pc:spChg>
        <pc:spChg chg="add">
          <ac:chgData name="Dubey, Abhishek" userId="fcebbf37-2e6b-4aaa-bd32-5ba1b6c49bdb" providerId="ADAL" clId="{581F6690-D7B8-DC48-B097-CF5D3BE6B2C6}" dt="2020-01-08T01:53:14.029" v="216" actId="26606"/>
          <ac:spMkLst>
            <pc:docMk/>
            <pc:sldMk cId="1664535336" sldId="271"/>
            <ac:spMk id="20" creationId="{115AD956-A5B6-4760-B8B2-11E2DF6B0212}"/>
          </ac:spMkLst>
        </pc:spChg>
        <pc:picChg chg="mod">
          <ac:chgData name="Dubey, Abhishek" userId="fcebbf37-2e6b-4aaa-bd32-5ba1b6c49bdb" providerId="ADAL" clId="{581F6690-D7B8-DC48-B097-CF5D3BE6B2C6}" dt="2020-01-08T01:53:14.029" v="216" actId="26606"/>
          <ac:picMkLst>
            <pc:docMk/>
            <pc:sldMk cId="1664535336" sldId="271"/>
            <ac:picMk id="7" creationId="{00000000-0000-0000-0000-000000000000}"/>
          </ac:picMkLst>
        </pc:picChg>
        <pc:cxnChg chg="add del">
          <ac:chgData name="Dubey, Abhishek" userId="fcebbf37-2e6b-4aaa-bd32-5ba1b6c49bdb" providerId="ADAL" clId="{581F6690-D7B8-DC48-B097-CF5D3BE6B2C6}" dt="2020-01-08T01:53:14.029" v="216" actId="26606"/>
          <ac:cxnSpMkLst>
            <pc:docMk/>
            <pc:sldMk cId="1664535336" sldId="271"/>
            <ac:cxnSpMk id="13" creationId="{A7F400EE-A8A5-48AF-B4D6-291B52C6F0B0}"/>
          </ac:cxnSpMkLst>
        </pc:cxnChg>
      </pc:sldChg>
      <pc:sldChg chg="addSp delSp modAnim">
        <pc:chgData name="Dubey, Abhishek" userId="fcebbf37-2e6b-4aaa-bd32-5ba1b6c49bdb" providerId="ADAL" clId="{581F6690-D7B8-DC48-B097-CF5D3BE6B2C6}" dt="2020-01-08T01:53:57.009" v="220"/>
        <pc:sldMkLst>
          <pc:docMk/>
          <pc:sldMk cId="2684266768" sldId="272"/>
        </pc:sldMkLst>
        <pc:spChg chg="add del">
          <ac:chgData name="Dubey, Abhishek" userId="fcebbf37-2e6b-4aaa-bd32-5ba1b6c49bdb" providerId="ADAL" clId="{581F6690-D7B8-DC48-B097-CF5D3BE6B2C6}" dt="2020-01-08T01:53:57.009" v="220"/>
          <ac:spMkLst>
            <pc:docMk/>
            <pc:sldMk cId="2684266768" sldId="272"/>
            <ac:spMk id="7"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8"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17"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18"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19"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20"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21"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22"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33" creationId="{00000000-0000-0000-0000-000000000000}"/>
          </ac:spMkLst>
        </pc:spChg>
        <pc:spChg chg="add del">
          <ac:chgData name="Dubey, Abhishek" userId="fcebbf37-2e6b-4aaa-bd32-5ba1b6c49bdb" providerId="ADAL" clId="{581F6690-D7B8-DC48-B097-CF5D3BE6B2C6}" dt="2020-01-08T01:53:57.009" v="220"/>
          <ac:spMkLst>
            <pc:docMk/>
            <pc:sldMk cId="2684266768" sldId="272"/>
            <ac:spMk id="39" creationId="{00000000-0000-0000-0000-000000000000}"/>
          </ac:spMkLst>
        </pc:spChg>
        <pc:cxnChg chg="add del">
          <ac:chgData name="Dubey, Abhishek" userId="fcebbf37-2e6b-4aaa-bd32-5ba1b6c49bdb" providerId="ADAL" clId="{581F6690-D7B8-DC48-B097-CF5D3BE6B2C6}" dt="2020-01-08T01:53:57.009" v="220"/>
          <ac:cxnSpMkLst>
            <pc:docMk/>
            <pc:sldMk cId="2684266768" sldId="272"/>
            <ac:cxnSpMk id="13" creationId="{00000000-0000-0000-0000-000000000000}"/>
          </ac:cxnSpMkLst>
        </pc:cxnChg>
        <pc:cxnChg chg="add del">
          <ac:chgData name="Dubey, Abhishek" userId="fcebbf37-2e6b-4aaa-bd32-5ba1b6c49bdb" providerId="ADAL" clId="{581F6690-D7B8-DC48-B097-CF5D3BE6B2C6}" dt="2020-01-08T01:53:57.009" v="220"/>
          <ac:cxnSpMkLst>
            <pc:docMk/>
            <pc:sldMk cId="2684266768" sldId="272"/>
            <ac:cxnSpMk id="38" creationId="{00000000-0000-0000-0000-000000000000}"/>
          </ac:cxnSpMkLst>
        </pc:cxnChg>
      </pc:sldChg>
      <pc:sldChg chg="addSp modSp">
        <pc:chgData name="Dubey, Abhishek" userId="fcebbf37-2e6b-4aaa-bd32-5ba1b6c49bdb" providerId="ADAL" clId="{581F6690-D7B8-DC48-B097-CF5D3BE6B2C6}" dt="2020-01-08T01:54:11.930" v="223" actId="1076"/>
        <pc:sldMkLst>
          <pc:docMk/>
          <pc:sldMk cId="2952814593" sldId="273"/>
        </pc:sldMkLst>
        <pc:picChg chg="add mod">
          <ac:chgData name="Dubey, Abhishek" userId="fcebbf37-2e6b-4aaa-bd32-5ba1b6c49bdb" providerId="ADAL" clId="{581F6690-D7B8-DC48-B097-CF5D3BE6B2C6}" dt="2020-01-08T01:54:11.930" v="223" actId="1076"/>
          <ac:picMkLst>
            <pc:docMk/>
            <pc:sldMk cId="2952814593" sldId="273"/>
            <ac:picMk id="4" creationId="{A85D4960-E8CB-A643-B879-3C6E07F55D22}"/>
          </ac:picMkLst>
        </pc:picChg>
      </pc:sldChg>
      <pc:sldChg chg="addSp modSp mod setBg">
        <pc:chgData name="Dubey, Abhishek" userId="fcebbf37-2e6b-4aaa-bd32-5ba1b6c49bdb" providerId="ADAL" clId="{581F6690-D7B8-DC48-B097-CF5D3BE6B2C6}" dt="2020-01-08T01:55:19.356" v="237"/>
        <pc:sldMkLst>
          <pc:docMk/>
          <pc:sldMk cId="2300377913" sldId="276"/>
        </pc:sldMkLst>
        <pc:spChg chg="mod">
          <ac:chgData name="Dubey, Abhishek" userId="fcebbf37-2e6b-4aaa-bd32-5ba1b6c49bdb" providerId="ADAL" clId="{581F6690-D7B8-DC48-B097-CF5D3BE6B2C6}" dt="2020-01-08T01:54:53.263" v="235" actId="26606"/>
          <ac:spMkLst>
            <pc:docMk/>
            <pc:sldMk cId="2300377913" sldId="276"/>
            <ac:spMk id="2" creationId="{00000000-0000-0000-0000-000000000000}"/>
          </ac:spMkLst>
        </pc:spChg>
        <pc:spChg chg="mod">
          <ac:chgData name="Dubey, Abhishek" userId="fcebbf37-2e6b-4aaa-bd32-5ba1b6c49bdb" providerId="ADAL" clId="{581F6690-D7B8-DC48-B097-CF5D3BE6B2C6}" dt="2020-01-08T01:54:53.263" v="235" actId="26606"/>
          <ac:spMkLst>
            <pc:docMk/>
            <pc:sldMk cId="2300377913" sldId="276"/>
            <ac:spMk id="3" creationId="{00000000-0000-0000-0000-000000000000}"/>
          </ac:spMkLst>
        </pc:spChg>
        <pc:spChg chg="mod">
          <ac:chgData name="Dubey, Abhishek" userId="fcebbf37-2e6b-4aaa-bd32-5ba1b6c49bdb" providerId="ADAL" clId="{581F6690-D7B8-DC48-B097-CF5D3BE6B2C6}" dt="2020-01-08T01:54:53.263" v="235" actId="26606"/>
          <ac:spMkLst>
            <pc:docMk/>
            <pc:sldMk cId="2300377913" sldId="276"/>
            <ac:spMk id="4" creationId="{00000000-0000-0000-0000-000000000000}"/>
          </ac:spMkLst>
        </pc:spChg>
        <pc:spChg chg="mod">
          <ac:chgData name="Dubey, Abhishek" userId="fcebbf37-2e6b-4aaa-bd32-5ba1b6c49bdb" providerId="ADAL" clId="{581F6690-D7B8-DC48-B097-CF5D3BE6B2C6}" dt="2020-01-08T01:55:19.356" v="237"/>
          <ac:spMkLst>
            <pc:docMk/>
            <pc:sldMk cId="2300377913" sldId="276"/>
            <ac:spMk id="6" creationId="{00000000-0000-0000-0000-000000000000}"/>
          </ac:spMkLst>
        </pc:spChg>
        <pc:spChg chg="add">
          <ac:chgData name="Dubey, Abhishek" userId="fcebbf37-2e6b-4aaa-bd32-5ba1b6c49bdb" providerId="ADAL" clId="{581F6690-D7B8-DC48-B097-CF5D3BE6B2C6}" dt="2020-01-08T01:54:53.263" v="235" actId="26606"/>
          <ac:spMkLst>
            <pc:docMk/>
            <pc:sldMk cId="2300377913" sldId="276"/>
            <ac:spMk id="11" creationId="{B6C29DB0-17E9-42FF-986E-0B7F493F4D24}"/>
          </ac:spMkLst>
        </pc:spChg>
        <pc:spChg chg="add">
          <ac:chgData name="Dubey, Abhishek" userId="fcebbf37-2e6b-4aaa-bd32-5ba1b6c49bdb" providerId="ADAL" clId="{581F6690-D7B8-DC48-B097-CF5D3BE6B2C6}" dt="2020-01-08T01:54:53.263" v="235" actId="26606"/>
          <ac:spMkLst>
            <pc:docMk/>
            <pc:sldMk cId="2300377913" sldId="276"/>
            <ac:spMk id="13" creationId="{115AD956-A5B6-4760-B8B2-11E2DF6B0212}"/>
          </ac:spMkLst>
        </pc:spChg>
        <pc:picChg chg="mod ord">
          <ac:chgData name="Dubey, Abhishek" userId="fcebbf37-2e6b-4aaa-bd32-5ba1b6c49bdb" providerId="ADAL" clId="{581F6690-D7B8-DC48-B097-CF5D3BE6B2C6}" dt="2020-01-08T01:54:53.263" v="235" actId="26606"/>
          <ac:picMkLst>
            <pc:docMk/>
            <pc:sldMk cId="2300377913" sldId="276"/>
            <ac:picMk id="5" creationId="{00000000-0000-0000-0000-000000000000}"/>
          </ac:picMkLst>
        </pc:picChg>
      </pc:sldChg>
      <pc:sldChg chg="addSp delSp modSp mod setBg">
        <pc:chgData name="Dubey, Abhishek" userId="fcebbf37-2e6b-4aaa-bd32-5ba1b6c49bdb" providerId="ADAL" clId="{581F6690-D7B8-DC48-B097-CF5D3BE6B2C6}" dt="2020-01-08T01:55:30.245" v="238" actId="26606"/>
        <pc:sldMkLst>
          <pc:docMk/>
          <pc:sldMk cId="2057370294" sldId="277"/>
        </pc:sldMkLst>
        <pc:spChg chg="mod">
          <ac:chgData name="Dubey, Abhishek" userId="fcebbf37-2e6b-4aaa-bd32-5ba1b6c49bdb" providerId="ADAL" clId="{581F6690-D7B8-DC48-B097-CF5D3BE6B2C6}" dt="2020-01-08T01:55:30.245" v="238" actId="26606"/>
          <ac:spMkLst>
            <pc:docMk/>
            <pc:sldMk cId="2057370294" sldId="277"/>
            <ac:spMk id="2" creationId="{00000000-0000-0000-0000-000000000000}"/>
          </ac:spMkLst>
        </pc:spChg>
        <pc:spChg chg="del">
          <ac:chgData name="Dubey, Abhishek" userId="fcebbf37-2e6b-4aaa-bd32-5ba1b6c49bdb" providerId="ADAL" clId="{581F6690-D7B8-DC48-B097-CF5D3BE6B2C6}" dt="2020-01-08T01:55:30.245" v="238" actId="26606"/>
          <ac:spMkLst>
            <pc:docMk/>
            <pc:sldMk cId="2057370294" sldId="277"/>
            <ac:spMk id="3" creationId="{00000000-0000-0000-0000-000000000000}"/>
          </ac:spMkLst>
        </pc:spChg>
        <pc:spChg chg="mod">
          <ac:chgData name="Dubey, Abhishek" userId="fcebbf37-2e6b-4aaa-bd32-5ba1b6c49bdb" providerId="ADAL" clId="{581F6690-D7B8-DC48-B097-CF5D3BE6B2C6}" dt="2020-01-08T01:55:30.245" v="238" actId="26606"/>
          <ac:spMkLst>
            <pc:docMk/>
            <pc:sldMk cId="2057370294" sldId="277"/>
            <ac:spMk id="4" creationId="{00000000-0000-0000-0000-000000000000}"/>
          </ac:spMkLst>
        </pc:spChg>
        <pc:spChg chg="add">
          <ac:chgData name="Dubey, Abhishek" userId="fcebbf37-2e6b-4aaa-bd32-5ba1b6c49bdb" providerId="ADAL" clId="{581F6690-D7B8-DC48-B097-CF5D3BE6B2C6}" dt="2020-01-08T01:55:30.245" v="238" actId="26606"/>
          <ac:spMkLst>
            <pc:docMk/>
            <pc:sldMk cId="2057370294" sldId="277"/>
            <ac:spMk id="11" creationId="{46C2E80F-49A6-4372-B103-219D417A55ED}"/>
          </ac:spMkLst>
        </pc:spChg>
        <pc:graphicFrameChg chg="add">
          <ac:chgData name="Dubey, Abhishek" userId="fcebbf37-2e6b-4aaa-bd32-5ba1b6c49bdb" providerId="ADAL" clId="{581F6690-D7B8-DC48-B097-CF5D3BE6B2C6}" dt="2020-01-08T01:55:30.245" v="238" actId="26606"/>
          <ac:graphicFrameMkLst>
            <pc:docMk/>
            <pc:sldMk cId="2057370294" sldId="277"/>
            <ac:graphicFrameMk id="6" creationId="{75983A2B-6721-43E4-A7BE-5D7574E36DE9}"/>
          </ac:graphicFrameMkLst>
        </pc:graphicFrameChg>
      </pc:sldChg>
      <pc:sldChg chg="addSp delSp modSp mod setBg">
        <pc:chgData name="Dubey, Abhishek" userId="fcebbf37-2e6b-4aaa-bd32-5ba1b6c49bdb" providerId="ADAL" clId="{581F6690-D7B8-DC48-B097-CF5D3BE6B2C6}" dt="2020-01-08T01:56:04.190" v="243" actId="1076"/>
        <pc:sldMkLst>
          <pc:docMk/>
          <pc:sldMk cId="2893704317" sldId="278"/>
        </pc:sldMkLst>
        <pc:spChg chg="mod">
          <ac:chgData name="Dubey, Abhishek" userId="fcebbf37-2e6b-4aaa-bd32-5ba1b6c49bdb" providerId="ADAL" clId="{581F6690-D7B8-DC48-B097-CF5D3BE6B2C6}" dt="2020-01-08T01:55:45.411" v="239" actId="26606"/>
          <ac:spMkLst>
            <pc:docMk/>
            <pc:sldMk cId="2893704317" sldId="278"/>
            <ac:spMk id="2" creationId="{00000000-0000-0000-0000-000000000000}"/>
          </ac:spMkLst>
        </pc:spChg>
        <pc:spChg chg="del">
          <ac:chgData name="Dubey, Abhishek" userId="fcebbf37-2e6b-4aaa-bd32-5ba1b6c49bdb" providerId="ADAL" clId="{581F6690-D7B8-DC48-B097-CF5D3BE6B2C6}" dt="2020-01-08T01:55:45.411" v="239" actId="26606"/>
          <ac:spMkLst>
            <pc:docMk/>
            <pc:sldMk cId="2893704317" sldId="278"/>
            <ac:spMk id="4" creationId="{00000000-0000-0000-0000-000000000000}"/>
          </ac:spMkLst>
        </pc:spChg>
        <pc:spChg chg="mod">
          <ac:chgData name="Dubey, Abhishek" userId="fcebbf37-2e6b-4aaa-bd32-5ba1b6c49bdb" providerId="ADAL" clId="{581F6690-D7B8-DC48-B097-CF5D3BE6B2C6}" dt="2020-01-08T01:55:58.416" v="242" actId="14100"/>
          <ac:spMkLst>
            <pc:docMk/>
            <pc:sldMk cId="2893704317" sldId="278"/>
            <ac:spMk id="5" creationId="{00000000-0000-0000-0000-000000000000}"/>
          </ac:spMkLst>
        </pc:spChg>
        <pc:spChg chg="add">
          <ac:chgData name="Dubey, Abhishek" userId="fcebbf37-2e6b-4aaa-bd32-5ba1b6c49bdb" providerId="ADAL" clId="{581F6690-D7B8-DC48-B097-CF5D3BE6B2C6}" dt="2020-01-08T01:55:45.411" v="239" actId="26606"/>
          <ac:spMkLst>
            <pc:docMk/>
            <pc:sldMk cId="2893704317" sldId="278"/>
            <ac:spMk id="12" creationId="{BE95D989-81FA-4BAD-9AD5-E46CEDA91B36}"/>
          </ac:spMkLst>
        </pc:spChg>
        <pc:spChg chg="add">
          <ac:chgData name="Dubey, Abhishek" userId="fcebbf37-2e6b-4aaa-bd32-5ba1b6c49bdb" providerId="ADAL" clId="{581F6690-D7B8-DC48-B097-CF5D3BE6B2C6}" dt="2020-01-08T01:55:45.411" v="239" actId="26606"/>
          <ac:spMkLst>
            <pc:docMk/>
            <pc:sldMk cId="2893704317" sldId="278"/>
            <ac:spMk id="14" creationId="{156189E5-8A3E-4CFD-B71B-CCD0F8495E56}"/>
          </ac:spMkLst>
        </pc:spChg>
        <pc:graphicFrameChg chg="add mod">
          <ac:chgData name="Dubey, Abhishek" userId="fcebbf37-2e6b-4aaa-bd32-5ba1b6c49bdb" providerId="ADAL" clId="{581F6690-D7B8-DC48-B097-CF5D3BE6B2C6}" dt="2020-01-08T01:56:04.190" v="243" actId="1076"/>
          <ac:graphicFrameMkLst>
            <pc:docMk/>
            <pc:sldMk cId="2893704317" sldId="278"/>
            <ac:graphicFrameMk id="7" creationId="{C73C4067-1109-4ABE-8543-B8E2EC00B723}"/>
          </ac:graphicFrameMkLst>
        </pc:graphicFrameChg>
      </pc:sldChg>
      <pc:sldChg chg="delSp modSp">
        <pc:chgData name="Dubey, Abhishek" userId="fcebbf37-2e6b-4aaa-bd32-5ba1b6c49bdb" providerId="ADAL" clId="{581F6690-D7B8-DC48-B097-CF5D3BE6B2C6}" dt="2020-01-08T01:56:33.534" v="245" actId="1076"/>
        <pc:sldMkLst>
          <pc:docMk/>
          <pc:sldMk cId="3315869124" sldId="280"/>
        </pc:sldMkLst>
        <pc:spChg chg="del">
          <ac:chgData name="Dubey, Abhishek" userId="fcebbf37-2e6b-4aaa-bd32-5ba1b6c49bdb" providerId="ADAL" clId="{581F6690-D7B8-DC48-B097-CF5D3BE6B2C6}" dt="2020-01-08T01:46:52.456" v="133"/>
          <ac:spMkLst>
            <pc:docMk/>
            <pc:sldMk cId="3315869124" sldId="280"/>
            <ac:spMk id="2" creationId="{ABB87712-8FF8-4B3B-802C-4D028CD29A64}"/>
          </ac:spMkLst>
        </pc:spChg>
        <pc:spChg chg="mod">
          <ac:chgData name="Dubey, Abhishek" userId="fcebbf37-2e6b-4aaa-bd32-5ba1b6c49bdb" providerId="ADAL" clId="{581F6690-D7B8-DC48-B097-CF5D3BE6B2C6}" dt="2020-01-08T01:56:26.255" v="244" actId="14100"/>
          <ac:spMkLst>
            <pc:docMk/>
            <pc:sldMk cId="3315869124" sldId="280"/>
            <ac:spMk id="4" creationId="{4754AD78-17DC-469E-9E83-0C270320CB4F}"/>
          </ac:spMkLst>
        </pc:spChg>
        <pc:spChg chg="mod">
          <ac:chgData name="Dubey, Abhishek" userId="fcebbf37-2e6b-4aaa-bd32-5ba1b6c49bdb" providerId="ADAL" clId="{581F6690-D7B8-DC48-B097-CF5D3BE6B2C6}" dt="2020-01-08T01:56:33.534" v="245" actId="1076"/>
          <ac:spMkLst>
            <pc:docMk/>
            <pc:sldMk cId="3315869124" sldId="280"/>
            <ac:spMk id="5" creationId="{18815140-1641-4298-A1CF-5678F698727F}"/>
          </ac:spMkLst>
        </pc:spChg>
        <pc:grpChg chg="mod">
          <ac:chgData name="Dubey, Abhishek" userId="fcebbf37-2e6b-4aaa-bd32-5ba1b6c49bdb" providerId="ADAL" clId="{581F6690-D7B8-DC48-B097-CF5D3BE6B2C6}" dt="2020-01-08T01:56:33.534" v="245" actId="1076"/>
          <ac:grpSpMkLst>
            <pc:docMk/>
            <pc:sldMk cId="3315869124" sldId="280"/>
            <ac:grpSpMk id="10" creationId="{A374AE77-89CE-4C9A-A142-3902D93D816E}"/>
          </ac:grpSpMkLst>
        </pc:grpChg>
        <pc:graphicFrameChg chg="mod">
          <ac:chgData name="Dubey, Abhishek" userId="fcebbf37-2e6b-4aaa-bd32-5ba1b6c49bdb" providerId="ADAL" clId="{581F6690-D7B8-DC48-B097-CF5D3BE6B2C6}" dt="2020-01-08T01:56:33.534" v="245" actId="1076"/>
          <ac:graphicFrameMkLst>
            <pc:docMk/>
            <pc:sldMk cId="3315869124" sldId="280"/>
            <ac:graphicFrameMk id="6" creationId="{73BF08EB-5B78-4E09-BBEE-DD6704210A85}"/>
          </ac:graphicFrameMkLst>
        </pc:graphicFrameChg>
      </pc:sldChg>
      <pc:sldChg chg="delSp modSp">
        <pc:chgData name="Dubey, Abhishek" userId="fcebbf37-2e6b-4aaa-bd32-5ba1b6c49bdb" providerId="ADAL" clId="{581F6690-D7B8-DC48-B097-CF5D3BE6B2C6}" dt="2020-01-08T01:56:50.301" v="247" actId="14100"/>
        <pc:sldMkLst>
          <pc:docMk/>
          <pc:sldMk cId="68221240" sldId="281"/>
        </pc:sldMkLst>
        <pc:spChg chg="del">
          <ac:chgData name="Dubey, Abhishek" userId="fcebbf37-2e6b-4aaa-bd32-5ba1b6c49bdb" providerId="ADAL" clId="{581F6690-D7B8-DC48-B097-CF5D3BE6B2C6}" dt="2020-01-08T01:46:52.456" v="133"/>
          <ac:spMkLst>
            <pc:docMk/>
            <pc:sldMk cId="68221240" sldId="281"/>
            <ac:spMk id="2" creationId="{28BBCFED-591A-400B-8AFC-97B83A9C7E7B}"/>
          </ac:spMkLst>
        </pc:spChg>
        <pc:spChg chg="mod">
          <ac:chgData name="Dubey, Abhishek" userId="fcebbf37-2e6b-4aaa-bd32-5ba1b6c49bdb" providerId="ADAL" clId="{581F6690-D7B8-DC48-B097-CF5D3BE6B2C6}" dt="2020-01-08T01:56:50.301" v="247" actId="14100"/>
          <ac:spMkLst>
            <pc:docMk/>
            <pc:sldMk cId="68221240" sldId="281"/>
            <ac:spMk id="4" creationId="{987A4B7C-E23F-406A-9C5B-6D3318944CF4}"/>
          </ac:spMkLst>
        </pc:spChg>
        <pc:spChg chg="mod">
          <ac:chgData name="Dubey, Abhishek" userId="fcebbf37-2e6b-4aaa-bd32-5ba1b6c49bdb" providerId="ADAL" clId="{581F6690-D7B8-DC48-B097-CF5D3BE6B2C6}" dt="2020-01-08T01:56:47.590" v="246" actId="1076"/>
          <ac:spMkLst>
            <pc:docMk/>
            <pc:sldMk cId="68221240" sldId="281"/>
            <ac:spMk id="11" creationId="{07681BA6-5986-45F7-8CD6-6ABC9B0EBCF0}"/>
          </ac:spMkLst>
        </pc:spChg>
        <pc:graphicFrameChg chg="mod">
          <ac:chgData name="Dubey, Abhishek" userId="fcebbf37-2e6b-4aaa-bd32-5ba1b6c49bdb" providerId="ADAL" clId="{581F6690-D7B8-DC48-B097-CF5D3BE6B2C6}" dt="2020-01-08T01:56:47.590" v="246" actId="1076"/>
          <ac:graphicFrameMkLst>
            <pc:docMk/>
            <pc:sldMk cId="68221240" sldId="281"/>
            <ac:graphicFrameMk id="6" creationId="{A4B4239A-3BC4-4A63-8780-BE90D195F93C}"/>
          </ac:graphicFrameMkLst>
        </pc:graphicFrameChg>
        <pc:graphicFrameChg chg="mod">
          <ac:chgData name="Dubey, Abhishek" userId="fcebbf37-2e6b-4aaa-bd32-5ba1b6c49bdb" providerId="ADAL" clId="{581F6690-D7B8-DC48-B097-CF5D3BE6B2C6}" dt="2020-01-08T01:56:47.590" v="246" actId="1076"/>
          <ac:graphicFrameMkLst>
            <pc:docMk/>
            <pc:sldMk cId="68221240" sldId="281"/>
            <ac:graphicFrameMk id="7" creationId="{F9638326-602D-4C35-A473-BDFE246AAFA2}"/>
          </ac:graphicFrameMkLst>
        </pc:graphicFrameChg>
      </pc:sldChg>
      <pc:sldChg chg="delSp modSp">
        <pc:chgData name="Dubey, Abhishek" userId="fcebbf37-2e6b-4aaa-bd32-5ba1b6c49bdb" providerId="ADAL" clId="{581F6690-D7B8-DC48-B097-CF5D3BE6B2C6}" dt="2020-01-08T01:57:01.445" v="249" actId="14100"/>
        <pc:sldMkLst>
          <pc:docMk/>
          <pc:sldMk cId="970773957" sldId="282"/>
        </pc:sldMkLst>
        <pc:spChg chg="del">
          <ac:chgData name="Dubey, Abhishek" userId="fcebbf37-2e6b-4aaa-bd32-5ba1b6c49bdb" providerId="ADAL" clId="{581F6690-D7B8-DC48-B097-CF5D3BE6B2C6}" dt="2020-01-08T01:46:52.456" v="133"/>
          <ac:spMkLst>
            <pc:docMk/>
            <pc:sldMk cId="970773957" sldId="282"/>
            <ac:spMk id="2" creationId="{A830A529-2771-4DEC-A42F-431436B622CF}"/>
          </ac:spMkLst>
        </pc:spChg>
        <pc:spChg chg="mod">
          <ac:chgData name="Dubey, Abhishek" userId="fcebbf37-2e6b-4aaa-bd32-5ba1b6c49bdb" providerId="ADAL" clId="{581F6690-D7B8-DC48-B097-CF5D3BE6B2C6}" dt="2020-01-08T01:57:01.445" v="249" actId="14100"/>
          <ac:spMkLst>
            <pc:docMk/>
            <pc:sldMk cId="970773957" sldId="282"/>
            <ac:spMk id="4" creationId="{953B076A-C22B-4FB8-9CD0-1755C3CC0E4D}"/>
          </ac:spMkLst>
        </pc:spChg>
      </pc:sldChg>
      <pc:sldChg chg="addSp delSp modSp mod setBg">
        <pc:chgData name="Dubey, Abhishek" userId="fcebbf37-2e6b-4aaa-bd32-5ba1b6c49bdb" providerId="ADAL" clId="{581F6690-D7B8-DC48-B097-CF5D3BE6B2C6}" dt="2020-01-08T01:57:15.924" v="250" actId="26606"/>
        <pc:sldMkLst>
          <pc:docMk/>
          <pc:sldMk cId="1639135887" sldId="283"/>
        </pc:sldMkLst>
        <pc:spChg chg="mod">
          <ac:chgData name="Dubey, Abhishek" userId="fcebbf37-2e6b-4aaa-bd32-5ba1b6c49bdb" providerId="ADAL" clId="{581F6690-D7B8-DC48-B097-CF5D3BE6B2C6}" dt="2020-01-08T01:57:15.924" v="250" actId="26606"/>
          <ac:spMkLst>
            <pc:docMk/>
            <pc:sldMk cId="1639135887" sldId="283"/>
            <ac:spMk id="2" creationId="{00000000-0000-0000-0000-000000000000}"/>
          </ac:spMkLst>
        </pc:spChg>
        <pc:spChg chg="del">
          <ac:chgData name="Dubey, Abhishek" userId="fcebbf37-2e6b-4aaa-bd32-5ba1b6c49bdb" providerId="ADAL" clId="{581F6690-D7B8-DC48-B097-CF5D3BE6B2C6}" dt="2020-01-08T01:57:15.924" v="250" actId="26606"/>
          <ac:spMkLst>
            <pc:docMk/>
            <pc:sldMk cId="1639135887" sldId="283"/>
            <ac:spMk id="6" creationId="{00000000-0000-0000-0000-000000000000}"/>
          </ac:spMkLst>
        </pc:spChg>
        <pc:spChg chg="add">
          <ac:chgData name="Dubey, Abhishek" userId="fcebbf37-2e6b-4aaa-bd32-5ba1b6c49bdb" providerId="ADAL" clId="{581F6690-D7B8-DC48-B097-CF5D3BE6B2C6}" dt="2020-01-08T01:57:15.924" v="250" actId="26606"/>
          <ac:spMkLst>
            <pc:docMk/>
            <pc:sldMk cId="1639135887" sldId="283"/>
            <ac:spMk id="13" creationId="{08E89D5E-1885-4160-AC77-CC471DD1D0DB}"/>
          </ac:spMkLst>
        </pc:spChg>
        <pc:graphicFrameChg chg="add">
          <ac:chgData name="Dubey, Abhishek" userId="fcebbf37-2e6b-4aaa-bd32-5ba1b6c49bdb" providerId="ADAL" clId="{581F6690-D7B8-DC48-B097-CF5D3BE6B2C6}" dt="2020-01-08T01:57:15.924" v="250" actId="26606"/>
          <ac:graphicFrameMkLst>
            <pc:docMk/>
            <pc:sldMk cId="1639135887" sldId="283"/>
            <ac:graphicFrameMk id="8" creationId="{6FD16A65-948F-4329-87A5-49E08A88FD0C}"/>
          </ac:graphicFrameMkLst>
        </pc:graphicFrameChg>
        <pc:cxnChg chg="add">
          <ac:chgData name="Dubey, Abhishek" userId="fcebbf37-2e6b-4aaa-bd32-5ba1b6c49bdb" providerId="ADAL" clId="{581F6690-D7B8-DC48-B097-CF5D3BE6B2C6}" dt="2020-01-08T01:57:15.924" v="250" actId="26606"/>
          <ac:cxnSpMkLst>
            <pc:docMk/>
            <pc:sldMk cId="1639135887" sldId="283"/>
            <ac:cxnSpMk id="15" creationId="{550D2BD1-98F9-412D-905B-3A843EF4078B}"/>
          </ac:cxnSpMkLst>
        </pc:cxnChg>
      </pc:sldChg>
      <pc:sldChg chg="addSp delSp modSp mod setBg setClrOvrMap">
        <pc:chgData name="Dubey, Abhishek" userId="fcebbf37-2e6b-4aaa-bd32-5ba1b6c49bdb" providerId="ADAL" clId="{581F6690-D7B8-DC48-B097-CF5D3BE6B2C6}" dt="2020-01-08T01:57:46.299" v="257" actId="26606"/>
        <pc:sldMkLst>
          <pc:docMk/>
          <pc:sldMk cId="2380314658" sldId="286"/>
        </pc:sldMkLst>
        <pc:spChg chg="mod">
          <ac:chgData name="Dubey, Abhishek" userId="fcebbf37-2e6b-4aaa-bd32-5ba1b6c49bdb" providerId="ADAL" clId="{581F6690-D7B8-DC48-B097-CF5D3BE6B2C6}" dt="2020-01-08T01:57:46.299" v="257" actId="26606"/>
          <ac:spMkLst>
            <pc:docMk/>
            <pc:sldMk cId="2380314658" sldId="286"/>
            <ac:spMk id="2" creationId="{00000000-0000-0000-0000-000000000000}"/>
          </ac:spMkLst>
        </pc:spChg>
        <pc:spChg chg="add del">
          <ac:chgData name="Dubey, Abhishek" userId="fcebbf37-2e6b-4aaa-bd32-5ba1b6c49bdb" providerId="ADAL" clId="{581F6690-D7B8-DC48-B097-CF5D3BE6B2C6}" dt="2020-01-08T01:57:46.299" v="257" actId="26606"/>
          <ac:spMkLst>
            <pc:docMk/>
            <pc:sldMk cId="2380314658" sldId="286"/>
            <ac:spMk id="3" creationId="{00000000-0000-0000-0000-000000000000}"/>
          </ac:spMkLst>
        </pc:spChg>
        <pc:spChg chg="mod">
          <ac:chgData name="Dubey, Abhishek" userId="fcebbf37-2e6b-4aaa-bd32-5ba1b6c49bdb" providerId="ADAL" clId="{581F6690-D7B8-DC48-B097-CF5D3BE6B2C6}" dt="2020-01-08T01:57:46.299" v="257" actId="26606"/>
          <ac:spMkLst>
            <pc:docMk/>
            <pc:sldMk cId="2380314658" sldId="286"/>
            <ac:spMk id="4" creationId="{00000000-0000-0000-0000-000000000000}"/>
          </ac:spMkLst>
        </pc:spChg>
        <pc:spChg chg="add del">
          <ac:chgData name="Dubey, Abhishek" userId="fcebbf37-2e6b-4aaa-bd32-5ba1b6c49bdb" providerId="ADAL" clId="{581F6690-D7B8-DC48-B097-CF5D3BE6B2C6}" dt="2020-01-08T01:57:46.273" v="256" actId="26606"/>
          <ac:spMkLst>
            <pc:docMk/>
            <pc:sldMk cId="2380314658" sldId="286"/>
            <ac:spMk id="9" creationId="{EA67B5B4-3A24-436E-B663-1B2EBFF8A0CD}"/>
          </ac:spMkLst>
        </pc:spChg>
        <pc:spChg chg="add del">
          <ac:chgData name="Dubey, Abhishek" userId="fcebbf37-2e6b-4aaa-bd32-5ba1b6c49bdb" providerId="ADAL" clId="{581F6690-D7B8-DC48-B097-CF5D3BE6B2C6}" dt="2020-01-08T01:57:42.433" v="252" actId="26606"/>
          <ac:spMkLst>
            <pc:docMk/>
            <pc:sldMk cId="2380314658" sldId="286"/>
            <ac:spMk id="11" creationId="{4351DFE5-F63D-4BE0-BDA9-E3EB88F01AA5}"/>
          </ac:spMkLst>
        </pc:spChg>
        <pc:spChg chg="add del">
          <ac:chgData name="Dubey, Abhishek" userId="fcebbf37-2e6b-4aaa-bd32-5ba1b6c49bdb" providerId="ADAL" clId="{581F6690-D7B8-DC48-B097-CF5D3BE6B2C6}" dt="2020-01-08T01:57:45.237" v="254" actId="26606"/>
          <ac:spMkLst>
            <pc:docMk/>
            <pc:sldMk cId="2380314658" sldId="286"/>
            <ac:spMk id="15" creationId="{08E89D5E-1885-4160-AC77-CC471DD1D0DB}"/>
          </ac:spMkLst>
        </pc:spChg>
        <pc:spChg chg="add del">
          <ac:chgData name="Dubey, Abhishek" userId="fcebbf37-2e6b-4aaa-bd32-5ba1b6c49bdb" providerId="ADAL" clId="{581F6690-D7B8-DC48-B097-CF5D3BE6B2C6}" dt="2020-01-08T01:57:46.273" v="256" actId="26606"/>
          <ac:spMkLst>
            <pc:docMk/>
            <pc:sldMk cId="2380314658" sldId="286"/>
            <ac:spMk id="19" creationId="{987FDF89-C993-41F4-A1B8-DBAFF16008A9}"/>
          </ac:spMkLst>
        </pc:spChg>
        <pc:spChg chg="add del">
          <ac:chgData name="Dubey, Abhishek" userId="fcebbf37-2e6b-4aaa-bd32-5ba1b6c49bdb" providerId="ADAL" clId="{581F6690-D7B8-DC48-B097-CF5D3BE6B2C6}" dt="2020-01-08T01:57:46.273" v="256" actId="26606"/>
          <ac:spMkLst>
            <pc:docMk/>
            <pc:sldMk cId="2380314658" sldId="286"/>
            <ac:spMk id="20" creationId="{D1D7179B-FF7C-482F-B3D9-2BE9ED1139F9}"/>
          </ac:spMkLst>
        </pc:spChg>
        <pc:spChg chg="add del">
          <ac:chgData name="Dubey, Abhishek" userId="fcebbf37-2e6b-4aaa-bd32-5ba1b6c49bdb" providerId="ADAL" clId="{581F6690-D7B8-DC48-B097-CF5D3BE6B2C6}" dt="2020-01-08T01:57:46.273" v="256" actId="26606"/>
          <ac:spMkLst>
            <pc:docMk/>
            <pc:sldMk cId="2380314658" sldId="286"/>
            <ac:spMk id="21" creationId="{00000000-0000-0000-0000-000000000000}"/>
          </ac:spMkLst>
        </pc:spChg>
        <pc:spChg chg="add">
          <ac:chgData name="Dubey, Abhishek" userId="fcebbf37-2e6b-4aaa-bd32-5ba1b6c49bdb" providerId="ADAL" clId="{581F6690-D7B8-DC48-B097-CF5D3BE6B2C6}" dt="2020-01-08T01:57:46.299" v="257" actId="26606"/>
          <ac:spMkLst>
            <pc:docMk/>
            <pc:sldMk cId="2380314658" sldId="286"/>
            <ac:spMk id="23" creationId="{4351DFE5-F63D-4BE0-BDA9-E3EB88F01AA5}"/>
          </ac:spMkLst>
        </pc:spChg>
        <pc:graphicFrameChg chg="add del">
          <ac:chgData name="Dubey, Abhishek" userId="fcebbf37-2e6b-4aaa-bd32-5ba1b6c49bdb" providerId="ADAL" clId="{581F6690-D7B8-DC48-B097-CF5D3BE6B2C6}" dt="2020-01-08T01:57:42.433" v="252" actId="26606"/>
          <ac:graphicFrameMkLst>
            <pc:docMk/>
            <pc:sldMk cId="2380314658" sldId="286"/>
            <ac:graphicFrameMk id="6" creationId="{036D65D2-7C90-48BD-A223-2C22AB8F50BC}"/>
          </ac:graphicFrameMkLst>
        </pc:graphicFrameChg>
        <pc:graphicFrameChg chg="add del">
          <ac:chgData name="Dubey, Abhishek" userId="fcebbf37-2e6b-4aaa-bd32-5ba1b6c49bdb" providerId="ADAL" clId="{581F6690-D7B8-DC48-B097-CF5D3BE6B2C6}" dt="2020-01-08T01:57:45.237" v="254" actId="26606"/>
          <ac:graphicFrameMkLst>
            <pc:docMk/>
            <pc:sldMk cId="2380314658" sldId="286"/>
            <ac:graphicFrameMk id="17" creationId="{58E433F7-768E-42A5-82EF-EE3603B252E5}"/>
          </ac:graphicFrameMkLst>
        </pc:graphicFrameChg>
        <pc:graphicFrameChg chg="add">
          <ac:chgData name="Dubey, Abhishek" userId="fcebbf37-2e6b-4aaa-bd32-5ba1b6c49bdb" providerId="ADAL" clId="{581F6690-D7B8-DC48-B097-CF5D3BE6B2C6}" dt="2020-01-08T01:57:46.299" v="257" actId="26606"/>
          <ac:graphicFrameMkLst>
            <pc:docMk/>
            <pc:sldMk cId="2380314658" sldId="286"/>
            <ac:graphicFrameMk id="25" creationId="{036D65D2-7C90-48BD-A223-2C22AB8F50BC}"/>
          </ac:graphicFrameMkLst>
        </pc:graphicFrameChg>
        <pc:picChg chg="add del">
          <ac:chgData name="Dubey, Abhishek" userId="fcebbf37-2e6b-4aaa-bd32-5ba1b6c49bdb" providerId="ADAL" clId="{581F6690-D7B8-DC48-B097-CF5D3BE6B2C6}" dt="2020-01-08T01:57:42.433" v="252" actId="26606"/>
          <ac:picMkLst>
            <pc:docMk/>
            <pc:sldMk cId="2380314658" sldId="286"/>
            <ac:picMk id="13" creationId="{02DD2BC0-6F29-4B4F-8D61-2DCF6D2E8E73}"/>
          </ac:picMkLst>
        </pc:picChg>
        <pc:picChg chg="add">
          <ac:chgData name="Dubey, Abhishek" userId="fcebbf37-2e6b-4aaa-bd32-5ba1b6c49bdb" providerId="ADAL" clId="{581F6690-D7B8-DC48-B097-CF5D3BE6B2C6}" dt="2020-01-08T01:57:46.299" v="257" actId="26606"/>
          <ac:picMkLst>
            <pc:docMk/>
            <pc:sldMk cId="2380314658" sldId="286"/>
            <ac:picMk id="24" creationId="{02DD2BC0-6F29-4B4F-8D61-2DCF6D2E8E73}"/>
          </ac:picMkLst>
        </pc:picChg>
        <pc:cxnChg chg="add del">
          <ac:chgData name="Dubey, Abhishek" userId="fcebbf37-2e6b-4aaa-bd32-5ba1b6c49bdb" providerId="ADAL" clId="{581F6690-D7B8-DC48-B097-CF5D3BE6B2C6}" dt="2020-01-08T01:57:45.237" v="254" actId="26606"/>
          <ac:cxnSpMkLst>
            <pc:docMk/>
            <pc:sldMk cId="2380314658" sldId="286"/>
            <ac:cxnSpMk id="16" creationId="{550D2BD1-98F9-412D-905B-3A843EF4078B}"/>
          </ac:cxnSpMkLst>
        </pc:cxnChg>
      </pc:sldChg>
      <pc:sldChg chg="addSp delSp modSp mod setBg">
        <pc:chgData name="Dubey, Abhishek" userId="fcebbf37-2e6b-4aaa-bd32-5ba1b6c49bdb" providerId="ADAL" clId="{581F6690-D7B8-DC48-B097-CF5D3BE6B2C6}" dt="2020-01-08T01:58:04.246" v="258" actId="26606"/>
        <pc:sldMkLst>
          <pc:docMk/>
          <pc:sldMk cId="4201761021" sldId="287"/>
        </pc:sldMkLst>
        <pc:spChg chg="mod">
          <ac:chgData name="Dubey, Abhishek" userId="fcebbf37-2e6b-4aaa-bd32-5ba1b6c49bdb" providerId="ADAL" clId="{581F6690-D7B8-DC48-B097-CF5D3BE6B2C6}" dt="2020-01-08T01:58:04.246" v="258" actId="26606"/>
          <ac:spMkLst>
            <pc:docMk/>
            <pc:sldMk cId="4201761021" sldId="287"/>
            <ac:spMk id="2" creationId="{00000000-0000-0000-0000-000000000000}"/>
          </ac:spMkLst>
        </pc:spChg>
        <pc:spChg chg="del">
          <ac:chgData name="Dubey, Abhishek" userId="fcebbf37-2e6b-4aaa-bd32-5ba1b6c49bdb" providerId="ADAL" clId="{581F6690-D7B8-DC48-B097-CF5D3BE6B2C6}" dt="2020-01-08T01:58:04.246" v="258" actId="26606"/>
          <ac:spMkLst>
            <pc:docMk/>
            <pc:sldMk cId="4201761021" sldId="287"/>
            <ac:spMk id="3" creationId="{00000000-0000-0000-0000-000000000000}"/>
          </ac:spMkLst>
        </pc:spChg>
        <pc:spChg chg="mod">
          <ac:chgData name="Dubey, Abhishek" userId="fcebbf37-2e6b-4aaa-bd32-5ba1b6c49bdb" providerId="ADAL" clId="{581F6690-D7B8-DC48-B097-CF5D3BE6B2C6}" dt="2020-01-08T01:58:04.246" v="258" actId="26606"/>
          <ac:spMkLst>
            <pc:docMk/>
            <pc:sldMk cId="4201761021" sldId="287"/>
            <ac:spMk id="4" creationId="{00000000-0000-0000-0000-000000000000}"/>
          </ac:spMkLst>
        </pc:spChg>
        <pc:spChg chg="add">
          <ac:chgData name="Dubey, Abhishek" userId="fcebbf37-2e6b-4aaa-bd32-5ba1b6c49bdb" providerId="ADAL" clId="{581F6690-D7B8-DC48-B097-CF5D3BE6B2C6}" dt="2020-01-08T01:58:04.246" v="258" actId="26606"/>
          <ac:spMkLst>
            <pc:docMk/>
            <pc:sldMk cId="4201761021" sldId="287"/>
            <ac:spMk id="11" creationId="{BE95D989-81FA-4BAD-9AD5-E46CEDA91B36}"/>
          </ac:spMkLst>
        </pc:spChg>
        <pc:spChg chg="add">
          <ac:chgData name="Dubey, Abhishek" userId="fcebbf37-2e6b-4aaa-bd32-5ba1b6c49bdb" providerId="ADAL" clId="{581F6690-D7B8-DC48-B097-CF5D3BE6B2C6}" dt="2020-01-08T01:58:04.246" v="258" actId="26606"/>
          <ac:spMkLst>
            <pc:docMk/>
            <pc:sldMk cId="4201761021" sldId="287"/>
            <ac:spMk id="13" creationId="{156189E5-8A3E-4CFD-B71B-CCD0F8495E56}"/>
          </ac:spMkLst>
        </pc:spChg>
        <pc:graphicFrameChg chg="add">
          <ac:chgData name="Dubey, Abhishek" userId="fcebbf37-2e6b-4aaa-bd32-5ba1b6c49bdb" providerId="ADAL" clId="{581F6690-D7B8-DC48-B097-CF5D3BE6B2C6}" dt="2020-01-08T01:58:04.246" v="258" actId="26606"/>
          <ac:graphicFrameMkLst>
            <pc:docMk/>
            <pc:sldMk cId="4201761021" sldId="287"/>
            <ac:graphicFrameMk id="6" creationId="{309C4031-18CF-4DAE-9BA4-4E973FA0F7DC}"/>
          </ac:graphicFrameMkLst>
        </pc:graphicFrameChg>
      </pc:sldChg>
      <pc:sldChg chg="addSp delSp modSp">
        <pc:chgData name="Dubey, Abhishek" userId="fcebbf37-2e6b-4aaa-bd32-5ba1b6c49bdb" providerId="ADAL" clId="{581F6690-D7B8-DC48-B097-CF5D3BE6B2C6}" dt="2020-01-08T01:58:25.561" v="263" actId="6549"/>
        <pc:sldMkLst>
          <pc:docMk/>
          <pc:sldMk cId="2609814532" sldId="288"/>
        </pc:sldMkLst>
        <pc:spChg chg="add del mod">
          <ac:chgData name="Dubey, Abhishek" userId="fcebbf37-2e6b-4aaa-bd32-5ba1b6c49bdb" providerId="ADAL" clId="{581F6690-D7B8-DC48-B097-CF5D3BE6B2C6}" dt="2020-01-08T01:58:19.117" v="260" actId="478"/>
          <ac:spMkLst>
            <pc:docMk/>
            <pc:sldMk cId="2609814532" sldId="288"/>
            <ac:spMk id="2" creationId="{FF69B9FB-3970-A545-9C68-5FE53CBB0C3D}"/>
          </ac:spMkLst>
        </pc:spChg>
        <pc:spChg chg="add del mod">
          <ac:chgData name="Dubey, Abhishek" userId="fcebbf37-2e6b-4aaa-bd32-5ba1b6c49bdb" providerId="ADAL" clId="{581F6690-D7B8-DC48-B097-CF5D3BE6B2C6}" dt="2020-01-08T01:58:22.990" v="262" actId="478"/>
          <ac:spMkLst>
            <pc:docMk/>
            <pc:sldMk cId="2609814532" sldId="288"/>
            <ac:spMk id="3" creationId="{402FC2DB-A5E7-6241-AA99-CD553397038F}"/>
          </ac:spMkLst>
        </pc:spChg>
        <pc:spChg chg="mod">
          <ac:chgData name="Dubey, Abhishek" userId="fcebbf37-2e6b-4aaa-bd32-5ba1b6c49bdb" providerId="ADAL" clId="{581F6690-D7B8-DC48-B097-CF5D3BE6B2C6}" dt="2020-01-08T01:58:25.561" v="263" actId="6549"/>
          <ac:spMkLst>
            <pc:docMk/>
            <pc:sldMk cId="2609814532" sldId="288"/>
            <ac:spMk id="15" creationId="{00000000-0000-0000-0000-000000000000}"/>
          </ac:spMkLst>
        </pc:spChg>
      </pc:sldChg>
      <pc:sldChg chg="addSp delSp modSp mod setBg">
        <pc:chgData name="Dubey, Abhishek" userId="fcebbf37-2e6b-4aaa-bd32-5ba1b6c49bdb" providerId="ADAL" clId="{581F6690-D7B8-DC48-B097-CF5D3BE6B2C6}" dt="2020-01-08T02:00:39.486" v="306" actId="1076"/>
        <pc:sldMkLst>
          <pc:docMk/>
          <pc:sldMk cId="3501663248" sldId="289"/>
        </pc:sldMkLst>
        <pc:spChg chg="mod">
          <ac:chgData name="Dubey, Abhishek" userId="fcebbf37-2e6b-4aaa-bd32-5ba1b6c49bdb" providerId="ADAL" clId="{581F6690-D7B8-DC48-B097-CF5D3BE6B2C6}" dt="2020-01-08T02:00:17.780" v="300" actId="26606"/>
          <ac:spMkLst>
            <pc:docMk/>
            <pc:sldMk cId="3501663248" sldId="289"/>
            <ac:spMk id="2" creationId="{00000000-0000-0000-0000-000000000000}"/>
          </ac:spMkLst>
        </pc:spChg>
        <pc:spChg chg="mod">
          <ac:chgData name="Dubey, Abhishek" userId="fcebbf37-2e6b-4aaa-bd32-5ba1b6c49bdb" providerId="ADAL" clId="{581F6690-D7B8-DC48-B097-CF5D3BE6B2C6}" dt="2020-01-08T02:00:39.486" v="306" actId="1076"/>
          <ac:spMkLst>
            <pc:docMk/>
            <pc:sldMk cId="3501663248" sldId="289"/>
            <ac:spMk id="3" creationId="{00000000-0000-0000-0000-000000000000}"/>
          </ac:spMkLst>
        </pc:spChg>
        <pc:spChg chg="mod">
          <ac:chgData name="Dubey, Abhishek" userId="fcebbf37-2e6b-4aaa-bd32-5ba1b6c49bdb" providerId="ADAL" clId="{581F6690-D7B8-DC48-B097-CF5D3BE6B2C6}" dt="2020-01-08T02:00:33.806" v="304" actId="1076"/>
          <ac:spMkLst>
            <pc:docMk/>
            <pc:sldMk cId="3501663248" sldId="289"/>
            <ac:spMk id="4" creationId="{00000000-0000-0000-0000-000000000000}"/>
          </ac:spMkLst>
        </pc:spChg>
        <pc:spChg chg="add del mod">
          <ac:chgData name="Dubey, Abhishek" userId="fcebbf37-2e6b-4aaa-bd32-5ba1b6c49bdb" providerId="ADAL" clId="{581F6690-D7B8-DC48-B097-CF5D3BE6B2C6}" dt="2020-01-08T01:59:18.194" v="277" actId="478"/>
          <ac:spMkLst>
            <pc:docMk/>
            <pc:sldMk cId="3501663248" sldId="289"/>
            <ac:spMk id="5" creationId="{6504CF33-5528-0A4B-85A0-AE153CDF0692}"/>
          </ac:spMkLst>
        </pc:spChg>
        <pc:spChg chg="add del">
          <ac:chgData name="Dubey, Abhishek" userId="fcebbf37-2e6b-4aaa-bd32-5ba1b6c49bdb" providerId="ADAL" clId="{581F6690-D7B8-DC48-B097-CF5D3BE6B2C6}" dt="2020-01-08T02:00:17.780" v="300" actId="26606"/>
          <ac:spMkLst>
            <pc:docMk/>
            <pc:sldMk cId="3501663248" sldId="289"/>
            <ac:spMk id="10" creationId="{3B854194-185D-494D-905C-7C7CB2E30F6E}"/>
          </ac:spMkLst>
        </pc:spChg>
        <pc:spChg chg="add del">
          <ac:chgData name="Dubey, Abhishek" userId="fcebbf37-2e6b-4aaa-bd32-5ba1b6c49bdb" providerId="ADAL" clId="{581F6690-D7B8-DC48-B097-CF5D3BE6B2C6}" dt="2020-01-08T02:00:17.780" v="300" actId="26606"/>
          <ac:spMkLst>
            <pc:docMk/>
            <pc:sldMk cId="3501663248" sldId="289"/>
            <ac:spMk id="12" creationId="{B4F5FA0D-0104-4987-8241-EFF7C85B88DE}"/>
          </ac:spMkLst>
        </pc:spChg>
        <pc:spChg chg="add">
          <ac:chgData name="Dubey, Abhishek" userId="fcebbf37-2e6b-4aaa-bd32-5ba1b6c49bdb" providerId="ADAL" clId="{581F6690-D7B8-DC48-B097-CF5D3BE6B2C6}" dt="2020-01-08T02:00:17.780" v="300" actId="26606"/>
          <ac:spMkLst>
            <pc:docMk/>
            <pc:sldMk cId="3501663248" sldId="289"/>
            <ac:spMk id="19" creationId="{8D70B121-56F4-4848-B38B-182089D909FA}"/>
          </ac:spMkLst>
        </pc:spChg>
        <pc:picChg chg="add del">
          <ac:chgData name="Dubey, Abhishek" userId="fcebbf37-2e6b-4aaa-bd32-5ba1b6c49bdb" providerId="ADAL" clId="{581F6690-D7B8-DC48-B097-CF5D3BE6B2C6}" dt="2020-01-08T02:00:17.780" v="300" actId="26606"/>
          <ac:picMkLst>
            <pc:docMk/>
            <pc:sldMk cId="3501663248" sldId="289"/>
            <ac:picMk id="14" creationId="{2897127E-6CEF-446C-BE87-93B7C46E49D1}"/>
          </ac:picMkLst>
        </pc:picChg>
        <pc:cxnChg chg="add">
          <ac:chgData name="Dubey, Abhishek" userId="fcebbf37-2e6b-4aaa-bd32-5ba1b6c49bdb" providerId="ADAL" clId="{581F6690-D7B8-DC48-B097-CF5D3BE6B2C6}" dt="2020-01-08T02:00:17.780" v="300" actId="26606"/>
          <ac:cxnSpMkLst>
            <pc:docMk/>
            <pc:sldMk cId="3501663248" sldId="289"/>
            <ac:cxnSpMk id="21" creationId="{2D72A2C9-F3CA-4216-8BAD-FA4C970C3C4E}"/>
          </ac:cxnSpMkLst>
        </pc:cxnChg>
      </pc:sldChg>
      <pc:sldChg chg="addSp delSp modSp mod setBg setClrOvrMap">
        <pc:chgData name="Dubey, Abhishek" userId="fcebbf37-2e6b-4aaa-bd32-5ba1b6c49bdb" providerId="ADAL" clId="{581F6690-D7B8-DC48-B097-CF5D3BE6B2C6}" dt="2020-01-08T02:01:20.069" v="308" actId="26606"/>
        <pc:sldMkLst>
          <pc:docMk/>
          <pc:sldMk cId="2325481242" sldId="290"/>
        </pc:sldMkLst>
        <pc:spChg chg="mod">
          <ac:chgData name="Dubey, Abhishek" userId="fcebbf37-2e6b-4aaa-bd32-5ba1b6c49bdb" providerId="ADAL" clId="{581F6690-D7B8-DC48-B097-CF5D3BE6B2C6}" dt="2020-01-08T02:01:20.069" v="308" actId="26606"/>
          <ac:spMkLst>
            <pc:docMk/>
            <pc:sldMk cId="2325481242" sldId="290"/>
            <ac:spMk id="2" creationId="{00000000-0000-0000-0000-000000000000}"/>
          </ac:spMkLst>
        </pc:spChg>
        <pc:spChg chg="mod">
          <ac:chgData name="Dubey, Abhishek" userId="fcebbf37-2e6b-4aaa-bd32-5ba1b6c49bdb" providerId="ADAL" clId="{581F6690-D7B8-DC48-B097-CF5D3BE6B2C6}" dt="2020-01-08T02:01:20.069" v="308" actId="26606"/>
          <ac:spMkLst>
            <pc:docMk/>
            <pc:sldMk cId="2325481242" sldId="290"/>
            <ac:spMk id="3" creationId="{00000000-0000-0000-0000-000000000000}"/>
          </ac:spMkLst>
        </pc:spChg>
        <pc:spChg chg="del">
          <ac:chgData name="Dubey, Abhishek" userId="fcebbf37-2e6b-4aaa-bd32-5ba1b6c49bdb" providerId="ADAL" clId="{581F6690-D7B8-DC48-B097-CF5D3BE6B2C6}" dt="2020-01-08T02:01:15.704" v="307" actId="478"/>
          <ac:spMkLst>
            <pc:docMk/>
            <pc:sldMk cId="2325481242" sldId="290"/>
            <ac:spMk id="4" creationId="{00000000-0000-0000-0000-000000000000}"/>
          </ac:spMkLst>
        </pc:spChg>
        <pc:spChg chg="add">
          <ac:chgData name="Dubey, Abhishek" userId="fcebbf37-2e6b-4aaa-bd32-5ba1b6c49bdb" providerId="ADAL" clId="{581F6690-D7B8-DC48-B097-CF5D3BE6B2C6}" dt="2020-01-08T02:01:20.069" v="308" actId="26606"/>
          <ac:spMkLst>
            <pc:docMk/>
            <pc:sldMk cId="2325481242" sldId="290"/>
            <ac:spMk id="8" creationId="{87A57295-2710-4920-B99A-4D1FA03A62BD}"/>
          </ac:spMkLst>
        </pc:spChg>
        <pc:spChg chg="add">
          <ac:chgData name="Dubey, Abhishek" userId="fcebbf37-2e6b-4aaa-bd32-5ba1b6c49bdb" providerId="ADAL" clId="{581F6690-D7B8-DC48-B097-CF5D3BE6B2C6}" dt="2020-01-08T02:01:20.069" v="308" actId="26606"/>
          <ac:spMkLst>
            <pc:docMk/>
            <pc:sldMk cId="2325481242" sldId="290"/>
            <ac:spMk id="10" creationId="{78067929-4D33-4306-9E2F-67C49CDDB5DE}"/>
          </ac:spMkLst>
        </pc:spChg>
        <pc:cxnChg chg="add">
          <ac:chgData name="Dubey, Abhishek" userId="fcebbf37-2e6b-4aaa-bd32-5ba1b6c49bdb" providerId="ADAL" clId="{581F6690-D7B8-DC48-B097-CF5D3BE6B2C6}" dt="2020-01-08T02:01:20.069" v="308" actId="26606"/>
          <ac:cxnSpMkLst>
            <pc:docMk/>
            <pc:sldMk cId="2325481242" sldId="290"/>
            <ac:cxnSpMk id="12" creationId="{2D72A2C9-F3CA-4216-8BAD-FA4C970C3C4E}"/>
          </ac:cxnSpMkLst>
        </pc:cxnChg>
      </pc:sldChg>
      <pc:sldChg chg="addSp modSp mod setBg setClrOvrMap">
        <pc:chgData name="Dubey, Abhishek" userId="fcebbf37-2e6b-4aaa-bd32-5ba1b6c49bdb" providerId="ADAL" clId="{581F6690-D7B8-DC48-B097-CF5D3BE6B2C6}" dt="2020-01-08T02:01:25.829" v="309" actId="26606"/>
        <pc:sldMkLst>
          <pc:docMk/>
          <pc:sldMk cId="784911872" sldId="291"/>
        </pc:sldMkLst>
        <pc:spChg chg="mod">
          <ac:chgData name="Dubey, Abhishek" userId="fcebbf37-2e6b-4aaa-bd32-5ba1b6c49bdb" providerId="ADAL" clId="{581F6690-D7B8-DC48-B097-CF5D3BE6B2C6}" dt="2020-01-08T02:01:25.829" v="309" actId="26606"/>
          <ac:spMkLst>
            <pc:docMk/>
            <pc:sldMk cId="784911872" sldId="291"/>
            <ac:spMk id="2" creationId="{00000000-0000-0000-0000-000000000000}"/>
          </ac:spMkLst>
        </pc:spChg>
        <pc:spChg chg="mod">
          <ac:chgData name="Dubey, Abhishek" userId="fcebbf37-2e6b-4aaa-bd32-5ba1b6c49bdb" providerId="ADAL" clId="{581F6690-D7B8-DC48-B097-CF5D3BE6B2C6}" dt="2020-01-08T02:01:25.829" v="309" actId="26606"/>
          <ac:spMkLst>
            <pc:docMk/>
            <pc:sldMk cId="784911872" sldId="291"/>
            <ac:spMk id="3" creationId="{00000000-0000-0000-0000-000000000000}"/>
          </ac:spMkLst>
        </pc:spChg>
        <pc:spChg chg="add">
          <ac:chgData name="Dubey, Abhishek" userId="fcebbf37-2e6b-4aaa-bd32-5ba1b6c49bdb" providerId="ADAL" clId="{581F6690-D7B8-DC48-B097-CF5D3BE6B2C6}" dt="2020-01-08T02:01:25.829" v="309" actId="26606"/>
          <ac:spMkLst>
            <pc:docMk/>
            <pc:sldMk cId="784911872" sldId="291"/>
            <ac:spMk id="8" creationId="{87A57295-2710-4920-B99A-4D1FA03A62BD}"/>
          </ac:spMkLst>
        </pc:spChg>
        <pc:spChg chg="add">
          <ac:chgData name="Dubey, Abhishek" userId="fcebbf37-2e6b-4aaa-bd32-5ba1b6c49bdb" providerId="ADAL" clId="{581F6690-D7B8-DC48-B097-CF5D3BE6B2C6}" dt="2020-01-08T02:01:25.829" v="309" actId="26606"/>
          <ac:spMkLst>
            <pc:docMk/>
            <pc:sldMk cId="784911872" sldId="291"/>
            <ac:spMk id="10" creationId="{78067929-4D33-4306-9E2F-67C49CDDB5DE}"/>
          </ac:spMkLst>
        </pc:spChg>
        <pc:cxnChg chg="add">
          <ac:chgData name="Dubey, Abhishek" userId="fcebbf37-2e6b-4aaa-bd32-5ba1b6c49bdb" providerId="ADAL" clId="{581F6690-D7B8-DC48-B097-CF5D3BE6B2C6}" dt="2020-01-08T02:01:25.829" v="309" actId="26606"/>
          <ac:cxnSpMkLst>
            <pc:docMk/>
            <pc:sldMk cId="784911872" sldId="291"/>
            <ac:cxnSpMk id="12" creationId="{2D72A2C9-F3CA-4216-8BAD-FA4C970C3C4E}"/>
          </ac:cxnSpMkLst>
        </pc:cxnChg>
      </pc:sldChg>
      <pc:sldChg chg="addSp modSp mod setBg setClrOvrMap">
        <pc:chgData name="Dubey, Abhishek" userId="fcebbf37-2e6b-4aaa-bd32-5ba1b6c49bdb" providerId="ADAL" clId="{581F6690-D7B8-DC48-B097-CF5D3BE6B2C6}" dt="2020-01-08T02:01:30.722" v="310" actId="26606"/>
        <pc:sldMkLst>
          <pc:docMk/>
          <pc:sldMk cId="1152906185" sldId="292"/>
        </pc:sldMkLst>
        <pc:spChg chg="mod">
          <ac:chgData name="Dubey, Abhishek" userId="fcebbf37-2e6b-4aaa-bd32-5ba1b6c49bdb" providerId="ADAL" clId="{581F6690-D7B8-DC48-B097-CF5D3BE6B2C6}" dt="2020-01-08T02:01:30.722" v="310" actId="26606"/>
          <ac:spMkLst>
            <pc:docMk/>
            <pc:sldMk cId="1152906185" sldId="292"/>
            <ac:spMk id="2" creationId="{00000000-0000-0000-0000-000000000000}"/>
          </ac:spMkLst>
        </pc:spChg>
        <pc:spChg chg="mod">
          <ac:chgData name="Dubey, Abhishek" userId="fcebbf37-2e6b-4aaa-bd32-5ba1b6c49bdb" providerId="ADAL" clId="{581F6690-D7B8-DC48-B097-CF5D3BE6B2C6}" dt="2020-01-08T02:01:30.722" v="310" actId="26606"/>
          <ac:spMkLst>
            <pc:docMk/>
            <pc:sldMk cId="1152906185" sldId="292"/>
            <ac:spMk id="3" creationId="{00000000-0000-0000-0000-000000000000}"/>
          </ac:spMkLst>
        </pc:spChg>
        <pc:spChg chg="add">
          <ac:chgData name="Dubey, Abhishek" userId="fcebbf37-2e6b-4aaa-bd32-5ba1b6c49bdb" providerId="ADAL" clId="{581F6690-D7B8-DC48-B097-CF5D3BE6B2C6}" dt="2020-01-08T02:01:30.722" v="310" actId="26606"/>
          <ac:spMkLst>
            <pc:docMk/>
            <pc:sldMk cId="1152906185" sldId="292"/>
            <ac:spMk id="8" creationId="{87A57295-2710-4920-B99A-4D1FA03A62BD}"/>
          </ac:spMkLst>
        </pc:spChg>
        <pc:spChg chg="add">
          <ac:chgData name="Dubey, Abhishek" userId="fcebbf37-2e6b-4aaa-bd32-5ba1b6c49bdb" providerId="ADAL" clId="{581F6690-D7B8-DC48-B097-CF5D3BE6B2C6}" dt="2020-01-08T02:01:30.722" v="310" actId="26606"/>
          <ac:spMkLst>
            <pc:docMk/>
            <pc:sldMk cId="1152906185" sldId="292"/>
            <ac:spMk id="10" creationId="{78067929-4D33-4306-9E2F-67C49CDDB5DE}"/>
          </ac:spMkLst>
        </pc:spChg>
        <pc:cxnChg chg="add">
          <ac:chgData name="Dubey, Abhishek" userId="fcebbf37-2e6b-4aaa-bd32-5ba1b6c49bdb" providerId="ADAL" clId="{581F6690-D7B8-DC48-B097-CF5D3BE6B2C6}" dt="2020-01-08T02:01:30.722" v="310" actId="26606"/>
          <ac:cxnSpMkLst>
            <pc:docMk/>
            <pc:sldMk cId="1152906185" sldId="292"/>
            <ac:cxnSpMk id="12" creationId="{2D72A2C9-F3CA-4216-8BAD-FA4C970C3C4E}"/>
          </ac:cxnSpMkLst>
        </pc:cxnChg>
      </pc:sldChg>
      <pc:sldChg chg="addSp modSp mod setBg setClrOvrMap">
        <pc:chgData name="Dubey, Abhishek" userId="fcebbf37-2e6b-4aaa-bd32-5ba1b6c49bdb" providerId="ADAL" clId="{581F6690-D7B8-DC48-B097-CF5D3BE6B2C6}" dt="2020-01-08T02:01:46.376" v="314" actId="14100"/>
        <pc:sldMkLst>
          <pc:docMk/>
          <pc:sldMk cId="2483355647" sldId="293"/>
        </pc:sldMkLst>
        <pc:spChg chg="mod">
          <ac:chgData name="Dubey, Abhishek" userId="fcebbf37-2e6b-4aaa-bd32-5ba1b6c49bdb" providerId="ADAL" clId="{581F6690-D7B8-DC48-B097-CF5D3BE6B2C6}" dt="2020-01-08T02:01:35.002" v="311" actId="26606"/>
          <ac:spMkLst>
            <pc:docMk/>
            <pc:sldMk cId="2483355647" sldId="293"/>
            <ac:spMk id="2" creationId="{00000000-0000-0000-0000-000000000000}"/>
          </ac:spMkLst>
        </pc:spChg>
        <pc:spChg chg="mod">
          <ac:chgData name="Dubey, Abhishek" userId="fcebbf37-2e6b-4aaa-bd32-5ba1b6c49bdb" providerId="ADAL" clId="{581F6690-D7B8-DC48-B097-CF5D3BE6B2C6}" dt="2020-01-08T02:01:40.293" v="312" actId="1076"/>
          <ac:spMkLst>
            <pc:docMk/>
            <pc:sldMk cId="2483355647" sldId="293"/>
            <ac:spMk id="3" creationId="{00000000-0000-0000-0000-000000000000}"/>
          </ac:spMkLst>
        </pc:spChg>
        <pc:spChg chg="mod">
          <ac:chgData name="Dubey, Abhishek" userId="fcebbf37-2e6b-4aaa-bd32-5ba1b6c49bdb" providerId="ADAL" clId="{581F6690-D7B8-DC48-B097-CF5D3BE6B2C6}" dt="2020-01-08T02:01:46.376" v="314" actId="14100"/>
          <ac:spMkLst>
            <pc:docMk/>
            <pc:sldMk cId="2483355647" sldId="293"/>
            <ac:spMk id="4" creationId="{00000000-0000-0000-0000-000000000000}"/>
          </ac:spMkLst>
        </pc:spChg>
        <pc:spChg chg="add">
          <ac:chgData name="Dubey, Abhishek" userId="fcebbf37-2e6b-4aaa-bd32-5ba1b6c49bdb" providerId="ADAL" clId="{581F6690-D7B8-DC48-B097-CF5D3BE6B2C6}" dt="2020-01-08T02:01:35.002" v="311" actId="26606"/>
          <ac:spMkLst>
            <pc:docMk/>
            <pc:sldMk cId="2483355647" sldId="293"/>
            <ac:spMk id="9" creationId="{87A57295-2710-4920-B99A-4D1FA03A62BD}"/>
          </ac:spMkLst>
        </pc:spChg>
        <pc:spChg chg="add">
          <ac:chgData name="Dubey, Abhishek" userId="fcebbf37-2e6b-4aaa-bd32-5ba1b6c49bdb" providerId="ADAL" clId="{581F6690-D7B8-DC48-B097-CF5D3BE6B2C6}" dt="2020-01-08T02:01:35.002" v="311" actId="26606"/>
          <ac:spMkLst>
            <pc:docMk/>
            <pc:sldMk cId="2483355647" sldId="293"/>
            <ac:spMk id="11" creationId="{78067929-4D33-4306-9E2F-67C49CDDB5DE}"/>
          </ac:spMkLst>
        </pc:spChg>
        <pc:cxnChg chg="add">
          <ac:chgData name="Dubey, Abhishek" userId="fcebbf37-2e6b-4aaa-bd32-5ba1b6c49bdb" providerId="ADAL" clId="{581F6690-D7B8-DC48-B097-CF5D3BE6B2C6}" dt="2020-01-08T02:01:35.002" v="311" actId="26606"/>
          <ac:cxnSpMkLst>
            <pc:docMk/>
            <pc:sldMk cId="2483355647" sldId="293"/>
            <ac:cxnSpMk id="13" creationId="{2D72A2C9-F3CA-4216-8BAD-FA4C970C3C4E}"/>
          </ac:cxnSpMkLst>
        </pc:cxnChg>
      </pc:sldChg>
      <pc:sldChg chg="modSp">
        <pc:chgData name="Dubey, Abhishek" userId="fcebbf37-2e6b-4aaa-bd32-5ba1b6c49bdb" providerId="ADAL" clId="{581F6690-D7B8-DC48-B097-CF5D3BE6B2C6}" dt="2020-01-08T02:02:03.949" v="315" actId="1076"/>
        <pc:sldMkLst>
          <pc:docMk/>
          <pc:sldMk cId="2386309566" sldId="294"/>
        </pc:sldMkLst>
        <pc:spChg chg="mod">
          <ac:chgData name="Dubey, Abhishek" userId="fcebbf37-2e6b-4aaa-bd32-5ba1b6c49bdb" providerId="ADAL" clId="{581F6690-D7B8-DC48-B097-CF5D3BE6B2C6}" dt="2020-01-08T02:02:03.949" v="315" actId="1076"/>
          <ac:spMkLst>
            <pc:docMk/>
            <pc:sldMk cId="2386309566" sldId="294"/>
            <ac:spMk id="2" creationId="{00000000-0000-0000-0000-000000000000}"/>
          </ac:spMkLst>
        </pc:spChg>
      </pc:sldChg>
      <pc:sldChg chg="addSp delSp modSp mod setBg">
        <pc:chgData name="Dubey, Abhishek" userId="fcebbf37-2e6b-4aaa-bd32-5ba1b6c49bdb" providerId="ADAL" clId="{581F6690-D7B8-DC48-B097-CF5D3BE6B2C6}" dt="2020-01-08T02:03:15.921" v="350" actId="1076"/>
        <pc:sldMkLst>
          <pc:docMk/>
          <pc:sldMk cId="3579267086" sldId="296"/>
        </pc:sldMkLst>
        <pc:spChg chg="mod">
          <ac:chgData name="Dubey, Abhishek" userId="fcebbf37-2e6b-4aaa-bd32-5ba1b6c49bdb" providerId="ADAL" clId="{581F6690-D7B8-DC48-B097-CF5D3BE6B2C6}" dt="2020-01-08T02:03:00.138" v="346" actId="26606"/>
          <ac:spMkLst>
            <pc:docMk/>
            <pc:sldMk cId="3579267086" sldId="296"/>
            <ac:spMk id="2" creationId="{00000000-0000-0000-0000-000000000000}"/>
          </ac:spMkLst>
        </pc:spChg>
        <pc:spChg chg="mod ord">
          <ac:chgData name="Dubey, Abhishek" userId="fcebbf37-2e6b-4aaa-bd32-5ba1b6c49bdb" providerId="ADAL" clId="{581F6690-D7B8-DC48-B097-CF5D3BE6B2C6}" dt="2020-01-08T02:03:00.138" v="346" actId="26606"/>
          <ac:spMkLst>
            <pc:docMk/>
            <pc:sldMk cId="3579267086" sldId="296"/>
            <ac:spMk id="3" creationId="{00000000-0000-0000-0000-000000000000}"/>
          </ac:spMkLst>
        </pc:spChg>
        <pc:spChg chg="mod">
          <ac:chgData name="Dubey, Abhishek" userId="fcebbf37-2e6b-4aaa-bd32-5ba1b6c49bdb" providerId="ADAL" clId="{581F6690-D7B8-DC48-B097-CF5D3BE6B2C6}" dt="2020-01-08T02:03:09.042" v="348" actId="1076"/>
          <ac:spMkLst>
            <pc:docMk/>
            <pc:sldMk cId="3579267086" sldId="296"/>
            <ac:spMk id="9" creationId="{00000000-0000-0000-0000-000000000000}"/>
          </ac:spMkLst>
        </pc:spChg>
        <pc:spChg chg="mod">
          <ac:chgData name="Dubey, Abhishek" userId="fcebbf37-2e6b-4aaa-bd32-5ba1b6c49bdb" providerId="ADAL" clId="{581F6690-D7B8-DC48-B097-CF5D3BE6B2C6}" dt="2020-01-08T02:03:06.450" v="347" actId="1076"/>
          <ac:spMkLst>
            <pc:docMk/>
            <pc:sldMk cId="3579267086" sldId="296"/>
            <ac:spMk id="10" creationId="{00000000-0000-0000-0000-000000000000}"/>
          </ac:spMkLst>
        </pc:spChg>
        <pc:spChg chg="mod">
          <ac:chgData name="Dubey, Abhishek" userId="fcebbf37-2e6b-4aaa-bd32-5ba1b6c49bdb" providerId="ADAL" clId="{581F6690-D7B8-DC48-B097-CF5D3BE6B2C6}" dt="2020-01-08T02:03:12.009" v="349" actId="1076"/>
          <ac:spMkLst>
            <pc:docMk/>
            <pc:sldMk cId="3579267086" sldId="296"/>
            <ac:spMk id="11" creationId="{00000000-0000-0000-0000-000000000000}"/>
          </ac:spMkLst>
        </pc:spChg>
        <pc:spChg chg="mod">
          <ac:chgData name="Dubey, Abhishek" userId="fcebbf37-2e6b-4aaa-bd32-5ba1b6c49bdb" providerId="ADAL" clId="{581F6690-D7B8-DC48-B097-CF5D3BE6B2C6}" dt="2020-01-08T02:03:15.921" v="350" actId="1076"/>
          <ac:spMkLst>
            <pc:docMk/>
            <pc:sldMk cId="3579267086" sldId="296"/>
            <ac:spMk id="13" creationId="{00000000-0000-0000-0000-000000000000}"/>
          </ac:spMkLst>
        </pc:spChg>
        <pc:spChg chg="add del">
          <ac:chgData name="Dubey, Abhishek" userId="fcebbf37-2e6b-4aaa-bd32-5ba1b6c49bdb" providerId="ADAL" clId="{581F6690-D7B8-DC48-B097-CF5D3BE6B2C6}" dt="2020-01-08T02:02:56.704" v="341" actId="26606"/>
          <ac:spMkLst>
            <pc:docMk/>
            <pc:sldMk cId="3579267086" sldId="296"/>
            <ac:spMk id="18" creationId="{98135EBA-B3A3-4F88-BCB1-D0C8E63F47CA}"/>
          </ac:spMkLst>
        </pc:spChg>
        <pc:spChg chg="add del">
          <ac:chgData name="Dubey, Abhishek" userId="fcebbf37-2e6b-4aaa-bd32-5ba1b6c49bdb" providerId="ADAL" clId="{581F6690-D7B8-DC48-B097-CF5D3BE6B2C6}" dt="2020-01-08T02:02:56.704" v="341" actId="26606"/>
          <ac:spMkLst>
            <pc:docMk/>
            <pc:sldMk cId="3579267086" sldId="296"/>
            <ac:spMk id="20" creationId="{B551406E-05CC-4445-9609-3E253925D771}"/>
          </ac:spMkLst>
        </pc:spChg>
        <pc:spChg chg="add del">
          <ac:chgData name="Dubey, Abhishek" userId="fcebbf37-2e6b-4aaa-bd32-5ba1b6c49bdb" providerId="ADAL" clId="{581F6690-D7B8-DC48-B097-CF5D3BE6B2C6}" dt="2020-01-08T02:02:58.313" v="343" actId="26606"/>
          <ac:spMkLst>
            <pc:docMk/>
            <pc:sldMk cId="3579267086" sldId="296"/>
            <ac:spMk id="30" creationId="{C5278130-DFE0-457B-8698-88DF69019DDE}"/>
          </ac:spMkLst>
        </pc:spChg>
        <pc:spChg chg="add del">
          <ac:chgData name="Dubey, Abhishek" userId="fcebbf37-2e6b-4aaa-bd32-5ba1b6c49bdb" providerId="ADAL" clId="{581F6690-D7B8-DC48-B097-CF5D3BE6B2C6}" dt="2020-01-08T02:02:58.313" v="343" actId="26606"/>
          <ac:spMkLst>
            <pc:docMk/>
            <pc:sldMk cId="3579267086" sldId="296"/>
            <ac:spMk id="31" creationId="{2F99531B-1681-4D6E-BECB-18325B33A618}"/>
          </ac:spMkLst>
        </pc:spChg>
        <pc:spChg chg="add del">
          <ac:chgData name="Dubey, Abhishek" userId="fcebbf37-2e6b-4aaa-bd32-5ba1b6c49bdb" providerId="ADAL" clId="{581F6690-D7B8-DC48-B097-CF5D3BE6B2C6}" dt="2020-01-08T02:02:58.313" v="343" actId="26606"/>
          <ac:spMkLst>
            <pc:docMk/>
            <pc:sldMk cId="3579267086" sldId="296"/>
            <ac:spMk id="32" creationId="{0B62F6D8-7D12-41B6-A6FE-7DB84A1C338A}"/>
          </ac:spMkLst>
        </pc:spChg>
        <pc:spChg chg="add del">
          <ac:chgData name="Dubey, Abhishek" userId="fcebbf37-2e6b-4aaa-bd32-5ba1b6c49bdb" providerId="ADAL" clId="{581F6690-D7B8-DC48-B097-CF5D3BE6B2C6}" dt="2020-01-08T02:03:00.120" v="345" actId="26606"/>
          <ac:spMkLst>
            <pc:docMk/>
            <pc:sldMk cId="3579267086" sldId="296"/>
            <ac:spMk id="36" creationId="{C5278130-DFE0-457B-8698-88DF69019DDE}"/>
          </ac:spMkLst>
        </pc:spChg>
        <pc:spChg chg="add del">
          <ac:chgData name="Dubey, Abhishek" userId="fcebbf37-2e6b-4aaa-bd32-5ba1b6c49bdb" providerId="ADAL" clId="{581F6690-D7B8-DC48-B097-CF5D3BE6B2C6}" dt="2020-01-08T02:03:00.120" v="345" actId="26606"/>
          <ac:spMkLst>
            <pc:docMk/>
            <pc:sldMk cId="3579267086" sldId="296"/>
            <ac:spMk id="37" creationId="{2F99531B-1681-4D6E-BECB-18325B33A618}"/>
          </ac:spMkLst>
        </pc:spChg>
        <pc:spChg chg="add del">
          <ac:chgData name="Dubey, Abhishek" userId="fcebbf37-2e6b-4aaa-bd32-5ba1b6c49bdb" providerId="ADAL" clId="{581F6690-D7B8-DC48-B097-CF5D3BE6B2C6}" dt="2020-01-08T02:03:00.120" v="345" actId="26606"/>
          <ac:spMkLst>
            <pc:docMk/>
            <pc:sldMk cId="3579267086" sldId="296"/>
            <ac:spMk id="38" creationId="{B230C995-7884-4407-9512-84F351B37755}"/>
          </ac:spMkLst>
        </pc:spChg>
        <pc:spChg chg="add del">
          <ac:chgData name="Dubey, Abhishek" userId="fcebbf37-2e6b-4aaa-bd32-5ba1b6c49bdb" providerId="ADAL" clId="{581F6690-D7B8-DC48-B097-CF5D3BE6B2C6}" dt="2020-01-08T02:03:00.120" v="345" actId="26606"/>
          <ac:spMkLst>
            <pc:docMk/>
            <pc:sldMk cId="3579267086" sldId="296"/>
            <ac:spMk id="39" creationId="{6D8D2719-364D-4496-8299-629D45FDB993}"/>
          </ac:spMkLst>
        </pc:spChg>
        <pc:spChg chg="add del">
          <ac:chgData name="Dubey, Abhishek" userId="fcebbf37-2e6b-4aaa-bd32-5ba1b6c49bdb" providerId="ADAL" clId="{581F6690-D7B8-DC48-B097-CF5D3BE6B2C6}" dt="2020-01-08T02:03:00.120" v="345" actId="26606"/>
          <ac:spMkLst>
            <pc:docMk/>
            <pc:sldMk cId="3579267086" sldId="296"/>
            <ac:spMk id="40" creationId="{79640C98-3872-4CD5-8415-078F47F8D8FD}"/>
          </ac:spMkLst>
        </pc:spChg>
        <pc:spChg chg="add">
          <ac:chgData name="Dubey, Abhishek" userId="fcebbf37-2e6b-4aaa-bd32-5ba1b6c49bdb" providerId="ADAL" clId="{581F6690-D7B8-DC48-B097-CF5D3BE6B2C6}" dt="2020-01-08T02:03:00.138" v="346" actId="26606"/>
          <ac:spMkLst>
            <pc:docMk/>
            <pc:sldMk cId="3579267086" sldId="296"/>
            <ac:spMk id="44" creationId="{98135EBA-B3A3-4F88-BCB1-D0C8E63F47CA}"/>
          </ac:spMkLst>
        </pc:spChg>
        <pc:spChg chg="add">
          <ac:chgData name="Dubey, Abhishek" userId="fcebbf37-2e6b-4aaa-bd32-5ba1b6c49bdb" providerId="ADAL" clId="{581F6690-D7B8-DC48-B097-CF5D3BE6B2C6}" dt="2020-01-08T02:03:00.138" v="346" actId="26606"/>
          <ac:spMkLst>
            <pc:docMk/>
            <pc:sldMk cId="3579267086" sldId="296"/>
            <ac:spMk id="45" creationId="{B551406E-05CC-4445-9609-3E253925D771}"/>
          </ac:spMkLst>
        </pc:spChg>
        <pc:picChg chg="mod">
          <ac:chgData name="Dubey, Abhishek" userId="fcebbf37-2e6b-4aaa-bd32-5ba1b6c49bdb" providerId="ADAL" clId="{581F6690-D7B8-DC48-B097-CF5D3BE6B2C6}" dt="2020-01-08T02:03:00.138" v="346" actId="26606"/>
          <ac:picMkLst>
            <pc:docMk/>
            <pc:sldMk cId="3579267086" sldId="296"/>
            <ac:picMk id="6" creationId="{00000000-0000-0000-0000-000000000000}"/>
          </ac:picMkLst>
        </pc:picChg>
        <pc:picChg chg="mod">
          <ac:chgData name="Dubey, Abhishek" userId="fcebbf37-2e6b-4aaa-bd32-5ba1b6c49bdb" providerId="ADAL" clId="{581F6690-D7B8-DC48-B097-CF5D3BE6B2C6}" dt="2020-01-08T02:03:00.138" v="346" actId="26606"/>
          <ac:picMkLst>
            <pc:docMk/>
            <pc:sldMk cId="3579267086" sldId="296"/>
            <ac:picMk id="7" creationId="{00000000-0000-0000-0000-000000000000}"/>
          </ac:picMkLst>
        </pc:picChg>
        <pc:picChg chg="mod ord">
          <ac:chgData name="Dubey, Abhishek" userId="fcebbf37-2e6b-4aaa-bd32-5ba1b6c49bdb" providerId="ADAL" clId="{581F6690-D7B8-DC48-B097-CF5D3BE6B2C6}" dt="2020-01-08T02:03:00.138" v="346" actId="26606"/>
          <ac:picMkLst>
            <pc:docMk/>
            <pc:sldMk cId="3579267086" sldId="296"/>
            <ac:picMk id="8" creationId="{00000000-0000-0000-0000-000000000000}"/>
          </ac:picMkLst>
        </pc:picChg>
        <pc:picChg chg="mod ord">
          <ac:chgData name="Dubey, Abhishek" userId="fcebbf37-2e6b-4aaa-bd32-5ba1b6c49bdb" providerId="ADAL" clId="{581F6690-D7B8-DC48-B097-CF5D3BE6B2C6}" dt="2020-01-08T02:03:00.138" v="346" actId="26606"/>
          <ac:picMkLst>
            <pc:docMk/>
            <pc:sldMk cId="3579267086" sldId="296"/>
            <ac:picMk id="12" creationId="{00000000-0000-0000-0000-000000000000}"/>
          </ac:picMkLst>
        </pc:picChg>
        <pc:cxnChg chg="add del">
          <ac:chgData name="Dubey, Abhishek" userId="fcebbf37-2e6b-4aaa-bd32-5ba1b6c49bdb" providerId="ADAL" clId="{581F6690-D7B8-DC48-B097-CF5D3BE6B2C6}" dt="2020-01-08T02:02:56.704" v="341" actId="26606"/>
          <ac:cxnSpMkLst>
            <pc:docMk/>
            <pc:sldMk cId="3579267086" sldId="296"/>
            <ac:cxnSpMk id="22" creationId="{FB9683CF-0DA1-46CF-ACAC-D8EE1B15BDB7}"/>
          </ac:cxnSpMkLst>
        </pc:cxnChg>
        <pc:cxnChg chg="add del">
          <ac:chgData name="Dubey, Abhishek" userId="fcebbf37-2e6b-4aaa-bd32-5ba1b6c49bdb" providerId="ADAL" clId="{581F6690-D7B8-DC48-B097-CF5D3BE6B2C6}" dt="2020-01-08T02:02:56.704" v="341" actId="26606"/>
          <ac:cxnSpMkLst>
            <pc:docMk/>
            <pc:sldMk cId="3579267086" sldId="296"/>
            <ac:cxnSpMk id="24" creationId="{C2AE770B-9BD5-45F7-9DD4-D3FFD62FE6FE}"/>
          </ac:cxnSpMkLst>
        </pc:cxnChg>
        <pc:cxnChg chg="add del">
          <ac:chgData name="Dubey, Abhishek" userId="fcebbf37-2e6b-4aaa-bd32-5ba1b6c49bdb" providerId="ADAL" clId="{581F6690-D7B8-DC48-B097-CF5D3BE6B2C6}" dt="2020-01-08T02:02:56.704" v="341" actId="26606"/>
          <ac:cxnSpMkLst>
            <pc:docMk/>
            <pc:sldMk cId="3579267086" sldId="296"/>
            <ac:cxnSpMk id="26" creationId="{24A55763-CE5D-4A9B-A9F7-982C800073B9}"/>
          </ac:cxnSpMkLst>
        </pc:cxnChg>
        <pc:cxnChg chg="add del">
          <ac:chgData name="Dubey, Abhishek" userId="fcebbf37-2e6b-4aaa-bd32-5ba1b6c49bdb" providerId="ADAL" clId="{581F6690-D7B8-DC48-B097-CF5D3BE6B2C6}" dt="2020-01-08T02:02:56.704" v="341" actId="26606"/>
          <ac:cxnSpMkLst>
            <pc:docMk/>
            <pc:sldMk cId="3579267086" sldId="296"/>
            <ac:cxnSpMk id="28" creationId="{4E4DDBE7-307B-40B1-B6B5-5B376C16D732}"/>
          </ac:cxnSpMkLst>
        </pc:cxnChg>
        <pc:cxnChg chg="add del">
          <ac:chgData name="Dubey, Abhishek" userId="fcebbf37-2e6b-4aaa-bd32-5ba1b6c49bdb" providerId="ADAL" clId="{581F6690-D7B8-DC48-B097-CF5D3BE6B2C6}" dt="2020-01-08T02:02:58.313" v="343" actId="26606"/>
          <ac:cxnSpMkLst>
            <pc:docMk/>
            <pc:sldMk cId="3579267086" sldId="296"/>
            <ac:cxnSpMk id="33" creationId="{3C58ADFF-C720-4C22-8938-2E16308AF00E}"/>
          </ac:cxnSpMkLst>
        </pc:cxnChg>
        <pc:cxnChg chg="add del">
          <ac:chgData name="Dubey, Abhishek" userId="fcebbf37-2e6b-4aaa-bd32-5ba1b6c49bdb" providerId="ADAL" clId="{581F6690-D7B8-DC48-B097-CF5D3BE6B2C6}" dt="2020-01-08T02:02:58.313" v="343" actId="26606"/>
          <ac:cxnSpMkLst>
            <pc:docMk/>
            <pc:sldMk cId="3579267086" sldId="296"/>
            <ac:cxnSpMk id="34" creationId="{DD906927-3709-4E5F-9754-70CC8A35E988}"/>
          </ac:cxnSpMkLst>
        </pc:cxnChg>
        <pc:cxnChg chg="add del">
          <ac:chgData name="Dubey, Abhishek" userId="fcebbf37-2e6b-4aaa-bd32-5ba1b6c49bdb" providerId="ADAL" clId="{581F6690-D7B8-DC48-B097-CF5D3BE6B2C6}" dt="2020-01-08T02:03:00.120" v="345" actId="26606"/>
          <ac:cxnSpMkLst>
            <pc:docMk/>
            <pc:sldMk cId="3579267086" sldId="296"/>
            <ac:cxnSpMk id="41" creationId="{3C58ADFF-C720-4C22-8938-2E16308AF00E}"/>
          </ac:cxnSpMkLst>
        </pc:cxnChg>
        <pc:cxnChg chg="add del">
          <ac:chgData name="Dubey, Abhishek" userId="fcebbf37-2e6b-4aaa-bd32-5ba1b6c49bdb" providerId="ADAL" clId="{581F6690-D7B8-DC48-B097-CF5D3BE6B2C6}" dt="2020-01-08T02:03:00.120" v="345" actId="26606"/>
          <ac:cxnSpMkLst>
            <pc:docMk/>
            <pc:sldMk cId="3579267086" sldId="296"/>
            <ac:cxnSpMk id="42" creationId="{DD906927-3709-4E5F-9754-70CC8A35E988}"/>
          </ac:cxnSpMkLst>
        </pc:cxnChg>
        <pc:cxnChg chg="add">
          <ac:chgData name="Dubey, Abhishek" userId="fcebbf37-2e6b-4aaa-bd32-5ba1b6c49bdb" providerId="ADAL" clId="{581F6690-D7B8-DC48-B097-CF5D3BE6B2C6}" dt="2020-01-08T02:03:00.138" v="346" actId="26606"/>
          <ac:cxnSpMkLst>
            <pc:docMk/>
            <pc:sldMk cId="3579267086" sldId="296"/>
            <ac:cxnSpMk id="46" creationId="{FB9683CF-0DA1-46CF-ACAC-D8EE1B15BDB7}"/>
          </ac:cxnSpMkLst>
        </pc:cxnChg>
        <pc:cxnChg chg="add">
          <ac:chgData name="Dubey, Abhishek" userId="fcebbf37-2e6b-4aaa-bd32-5ba1b6c49bdb" providerId="ADAL" clId="{581F6690-D7B8-DC48-B097-CF5D3BE6B2C6}" dt="2020-01-08T02:03:00.138" v="346" actId="26606"/>
          <ac:cxnSpMkLst>
            <pc:docMk/>
            <pc:sldMk cId="3579267086" sldId="296"/>
            <ac:cxnSpMk id="47" creationId="{C2AE770B-9BD5-45F7-9DD4-D3FFD62FE6FE}"/>
          </ac:cxnSpMkLst>
        </pc:cxnChg>
        <pc:cxnChg chg="add">
          <ac:chgData name="Dubey, Abhishek" userId="fcebbf37-2e6b-4aaa-bd32-5ba1b6c49bdb" providerId="ADAL" clId="{581F6690-D7B8-DC48-B097-CF5D3BE6B2C6}" dt="2020-01-08T02:03:00.138" v="346" actId="26606"/>
          <ac:cxnSpMkLst>
            <pc:docMk/>
            <pc:sldMk cId="3579267086" sldId="296"/>
            <ac:cxnSpMk id="48" creationId="{24A55763-CE5D-4A9B-A9F7-982C800073B9}"/>
          </ac:cxnSpMkLst>
        </pc:cxnChg>
        <pc:cxnChg chg="add">
          <ac:chgData name="Dubey, Abhishek" userId="fcebbf37-2e6b-4aaa-bd32-5ba1b6c49bdb" providerId="ADAL" clId="{581F6690-D7B8-DC48-B097-CF5D3BE6B2C6}" dt="2020-01-08T02:03:00.138" v="346" actId="26606"/>
          <ac:cxnSpMkLst>
            <pc:docMk/>
            <pc:sldMk cId="3579267086" sldId="296"/>
            <ac:cxnSpMk id="49" creationId="{4E4DDBE7-307B-40B1-B6B5-5B376C16D732}"/>
          </ac:cxnSpMkLst>
        </pc:cxnChg>
      </pc:sldChg>
      <pc:sldChg chg="addSp modSp mod setBg setClrOvrMap">
        <pc:chgData name="Dubey, Abhishek" userId="fcebbf37-2e6b-4aaa-bd32-5ba1b6c49bdb" providerId="ADAL" clId="{581F6690-D7B8-DC48-B097-CF5D3BE6B2C6}" dt="2020-01-08T02:03:23.831" v="351" actId="26606"/>
        <pc:sldMkLst>
          <pc:docMk/>
          <pc:sldMk cId="942176763" sldId="297"/>
        </pc:sldMkLst>
        <pc:spChg chg="mod">
          <ac:chgData name="Dubey, Abhishek" userId="fcebbf37-2e6b-4aaa-bd32-5ba1b6c49bdb" providerId="ADAL" clId="{581F6690-D7B8-DC48-B097-CF5D3BE6B2C6}" dt="2020-01-08T02:03:23.831" v="351" actId="26606"/>
          <ac:spMkLst>
            <pc:docMk/>
            <pc:sldMk cId="942176763" sldId="297"/>
            <ac:spMk id="2" creationId="{00000000-0000-0000-0000-000000000000}"/>
          </ac:spMkLst>
        </pc:spChg>
        <pc:spChg chg="mod">
          <ac:chgData name="Dubey, Abhishek" userId="fcebbf37-2e6b-4aaa-bd32-5ba1b6c49bdb" providerId="ADAL" clId="{581F6690-D7B8-DC48-B097-CF5D3BE6B2C6}" dt="2020-01-08T02:03:23.831" v="351" actId="26606"/>
          <ac:spMkLst>
            <pc:docMk/>
            <pc:sldMk cId="942176763" sldId="297"/>
            <ac:spMk id="4" creationId="{00000000-0000-0000-0000-000000000000}"/>
          </ac:spMkLst>
        </pc:spChg>
        <pc:spChg chg="add">
          <ac:chgData name="Dubey, Abhishek" userId="fcebbf37-2e6b-4aaa-bd32-5ba1b6c49bdb" providerId="ADAL" clId="{581F6690-D7B8-DC48-B097-CF5D3BE6B2C6}" dt="2020-01-08T02:03:23.831" v="351" actId="26606"/>
          <ac:spMkLst>
            <pc:docMk/>
            <pc:sldMk cId="942176763" sldId="297"/>
            <ac:spMk id="9" creationId="{025E2AA9-10C9-4A14-BEA3-064CD0131100}"/>
          </ac:spMkLst>
        </pc:spChg>
        <pc:spChg chg="add">
          <ac:chgData name="Dubey, Abhishek" userId="fcebbf37-2e6b-4aaa-bd32-5ba1b6c49bdb" providerId="ADAL" clId="{581F6690-D7B8-DC48-B097-CF5D3BE6B2C6}" dt="2020-01-08T02:03:23.831" v="351" actId="26606"/>
          <ac:spMkLst>
            <pc:docMk/>
            <pc:sldMk cId="942176763" sldId="297"/>
            <ac:spMk id="11" creationId="{F076F371-EE61-49EA-AA2A-3582C3AC9BCD}"/>
          </ac:spMkLst>
        </pc:spChg>
      </pc:sldChg>
      <pc:sldChg chg="modSp">
        <pc:chgData name="Dubey, Abhishek" userId="fcebbf37-2e6b-4aaa-bd32-5ba1b6c49bdb" providerId="ADAL" clId="{581F6690-D7B8-DC48-B097-CF5D3BE6B2C6}" dt="2020-01-08T02:03:49.267" v="369" actId="14100"/>
        <pc:sldMkLst>
          <pc:docMk/>
          <pc:sldMk cId="3155261821" sldId="300"/>
        </pc:sldMkLst>
        <pc:spChg chg="mod">
          <ac:chgData name="Dubey, Abhishek" userId="fcebbf37-2e6b-4aaa-bd32-5ba1b6c49bdb" providerId="ADAL" clId="{581F6690-D7B8-DC48-B097-CF5D3BE6B2C6}" dt="2020-01-08T02:03:49.267" v="369" actId="14100"/>
          <ac:spMkLst>
            <pc:docMk/>
            <pc:sldMk cId="3155261821" sldId="300"/>
            <ac:spMk id="2" creationId="{00000000-0000-0000-0000-000000000000}"/>
          </ac:spMkLst>
        </pc:spChg>
      </pc:sldChg>
      <pc:sldChg chg="addSp modSp mod setBg">
        <pc:chgData name="Dubey, Abhishek" userId="fcebbf37-2e6b-4aaa-bd32-5ba1b6c49bdb" providerId="ADAL" clId="{581F6690-D7B8-DC48-B097-CF5D3BE6B2C6}" dt="2020-01-08T02:04:10.730" v="370" actId="26606"/>
        <pc:sldMkLst>
          <pc:docMk/>
          <pc:sldMk cId="45993036" sldId="303"/>
        </pc:sldMkLst>
        <pc:spChg chg="mod">
          <ac:chgData name="Dubey, Abhishek" userId="fcebbf37-2e6b-4aaa-bd32-5ba1b6c49bdb" providerId="ADAL" clId="{581F6690-D7B8-DC48-B097-CF5D3BE6B2C6}" dt="2020-01-08T02:04:10.730" v="370" actId="26606"/>
          <ac:spMkLst>
            <pc:docMk/>
            <pc:sldMk cId="45993036" sldId="303"/>
            <ac:spMk id="2" creationId="{00000000-0000-0000-0000-000000000000}"/>
          </ac:spMkLst>
        </pc:spChg>
        <pc:spChg chg="mod">
          <ac:chgData name="Dubey, Abhishek" userId="fcebbf37-2e6b-4aaa-bd32-5ba1b6c49bdb" providerId="ADAL" clId="{581F6690-D7B8-DC48-B097-CF5D3BE6B2C6}" dt="2020-01-08T02:04:10.730" v="370" actId="26606"/>
          <ac:spMkLst>
            <pc:docMk/>
            <pc:sldMk cId="45993036" sldId="303"/>
            <ac:spMk id="3" creationId="{00000000-0000-0000-0000-000000000000}"/>
          </ac:spMkLst>
        </pc:spChg>
        <pc:spChg chg="mod ord">
          <ac:chgData name="Dubey, Abhishek" userId="fcebbf37-2e6b-4aaa-bd32-5ba1b6c49bdb" providerId="ADAL" clId="{581F6690-D7B8-DC48-B097-CF5D3BE6B2C6}" dt="2020-01-08T02:04:10.730" v="370" actId="26606"/>
          <ac:spMkLst>
            <pc:docMk/>
            <pc:sldMk cId="45993036" sldId="303"/>
            <ac:spMk id="4" creationId="{00000000-0000-0000-0000-000000000000}"/>
          </ac:spMkLst>
        </pc:spChg>
        <pc:spChg chg="add">
          <ac:chgData name="Dubey, Abhishek" userId="fcebbf37-2e6b-4aaa-bd32-5ba1b6c49bdb" providerId="ADAL" clId="{581F6690-D7B8-DC48-B097-CF5D3BE6B2C6}" dt="2020-01-08T02:04:10.730" v="370" actId="26606"/>
          <ac:spMkLst>
            <pc:docMk/>
            <pc:sldMk cId="45993036" sldId="303"/>
            <ac:spMk id="12" creationId="{C4E4288A-DFC8-40A2-90E5-70E851A933AD}"/>
          </ac:spMkLst>
        </pc:spChg>
        <pc:spChg chg="add">
          <ac:chgData name="Dubey, Abhishek" userId="fcebbf37-2e6b-4aaa-bd32-5ba1b6c49bdb" providerId="ADAL" clId="{581F6690-D7B8-DC48-B097-CF5D3BE6B2C6}" dt="2020-01-08T02:04:10.730" v="370" actId="26606"/>
          <ac:spMkLst>
            <pc:docMk/>
            <pc:sldMk cId="45993036" sldId="303"/>
            <ac:spMk id="14" creationId="{A94A2FC9-6D19-473C-B868-99FDB2044AA9}"/>
          </ac:spMkLst>
        </pc:spChg>
        <pc:spChg chg="add">
          <ac:chgData name="Dubey, Abhishek" userId="fcebbf37-2e6b-4aaa-bd32-5ba1b6c49bdb" providerId="ADAL" clId="{581F6690-D7B8-DC48-B097-CF5D3BE6B2C6}" dt="2020-01-08T02:04:10.730" v="370" actId="26606"/>
          <ac:spMkLst>
            <pc:docMk/>
            <pc:sldMk cId="45993036" sldId="303"/>
            <ac:spMk id="16" creationId="{8BED0409-854E-49C4-876E-A78C6D881BC8}"/>
          </ac:spMkLst>
        </pc:spChg>
        <pc:spChg chg="add">
          <ac:chgData name="Dubey, Abhishek" userId="fcebbf37-2e6b-4aaa-bd32-5ba1b6c49bdb" providerId="ADAL" clId="{581F6690-D7B8-DC48-B097-CF5D3BE6B2C6}" dt="2020-01-08T02:04:10.730" v="370" actId="26606"/>
          <ac:spMkLst>
            <pc:docMk/>
            <pc:sldMk cId="45993036" sldId="303"/>
            <ac:spMk id="18" creationId="{D4340B2E-01FD-4F5D-9C4D-AD3923AD20BA}"/>
          </ac:spMkLst>
        </pc:spChg>
        <pc:picChg chg="mod">
          <ac:chgData name="Dubey, Abhishek" userId="fcebbf37-2e6b-4aaa-bd32-5ba1b6c49bdb" providerId="ADAL" clId="{581F6690-D7B8-DC48-B097-CF5D3BE6B2C6}" dt="2020-01-08T02:04:10.730" v="370" actId="26606"/>
          <ac:picMkLst>
            <pc:docMk/>
            <pc:sldMk cId="45993036" sldId="303"/>
            <ac:picMk id="5" creationId="{00000000-0000-0000-0000-000000000000}"/>
          </ac:picMkLst>
        </pc:picChg>
        <pc:picChg chg="mod">
          <ac:chgData name="Dubey, Abhishek" userId="fcebbf37-2e6b-4aaa-bd32-5ba1b6c49bdb" providerId="ADAL" clId="{581F6690-D7B8-DC48-B097-CF5D3BE6B2C6}" dt="2020-01-08T02:04:10.730" v="370" actId="26606"/>
          <ac:picMkLst>
            <pc:docMk/>
            <pc:sldMk cId="45993036" sldId="303"/>
            <ac:picMk id="6" creationId="{00000000-0000-0000-0000-000000000000}"/>
          </ac:picMkLst>
        </pc:picChg>
        <pc:picChg chg="mod ord">
          <ac:chgData name="Dubey, Abhishek" userId="fcebbf37-2e6b-4aaa-bd32-5ba1b6c49bdb" providerId="ADAL" clId="{581F6690-D7B8-DC48-B097-CF5D3BE6B2C6}" dt="2020-01-08T02:04:10.730" v="370" actId="26606"/>
          <ac:picMkLst>
            <pc:docMk/>
            <pc:sldMk cId="45993036" sldId="303"/>
            <ac:picMk id="7" creationId="{00000000-0000-0000-0000-000000000000}"/>
          </ac:picMkLst>
        </pc:picChg>
      </pc:sldChg>
      <pc:sldChg chg="addSp delSp modSp mod setBg">
        <pc:chgData name="Dubey, Abhishek" userId="fcebbf37-2e6b-4aaa-bd32-5ba1b6c49bdb" providerId="ADAL" clId="{581F6690-D7B8-DC48-B097-CF5D3BE6B2C6}" dt="2020-01-08T02:04:26.741" v="375" actId="26606"/>
        <pc:sldMkLst>
          <pc:docMk/>
          <pc:sldMk cId="893396761" sldId="304"/>
        </pc:sldMkLst>
        <pc:spChg chg="mod">
          <ac:chgData name="Dubey, Abhishek" userId="fcebbf37-2e6b-4aaa-bd32-5ba1b6c49bdb" providerId="ADAL" clId="{581F6690-D7B8-DC48-B097-CF5D3BE6B2C6}" dt="2020-01-08T02:04:26.741" v="375" actId="26606"/>
          <ac:spMkLst>
            <pc:docMk/>
            <pc:sldMk cId="893396761" sldId="304"/>
            <ac:spMk id="2" creationId="{00000000-0000-0000-0000-000000000000}"/>
          </ac:spMkLst>
        </pc:spChg>
        <pc:spChg chg="add del">
          <ac:chgData name="Dubey, Abhishek" userId="fcebbf37-2e6b-4aaa-bd32-5ba1b6c49bdb" providerId="ADAL" clId="{581F6690-D7B8-DC48-B097-CF5D3BE6B2C6}" dt="2020-01-08T02:04:26.741" v="375" actId="26606"/>
          <ac:spMkLst>
            <pc:docMk/>
            <pc:sldMk cId="893396761" sldId="304"/>
            <ac:spMk id="3" creationId="{00000000-0000-0000-0000-000000000000}"/>
          </ac:spMkLst>
        </pc:spChg>
        <pc:spChg chg="mod">
          <ac:chgData name="Dubey, Abhishek" userId="fcebbf37-2e6b-4aaa-bd32-5ba1b6c49bdb" providerId="ADAL" clId="{581F6690-D7B8-DC48-B097-CF5D3BE6B2C6}" dt="2020-01-08T02:04:26.741" v="375" actId="26606"/>
          <ac:spMkLst>
            <pc:docMk/>
            <pc:sldMk cId="893396761" sldId="304"/>
            <ac:spMk id="4" creationId="{00000000-0000-0000-0000-000000000000}"/>
          </ac:spMkLst>
        </pc:spChg>
        <pc:spChg chg="add del">
          <ac:chgData name="Dubey, Abhishek" userId="fcebbf37-2e6b-4aaa-bd32-5ba1b6c49bdb" providerId="ADAL" clId="{581F6690-D7B8-DC48-B097-CF5D3BE6B2C6}" dt="2020-01-08T02:04:23.063" v="372" actId="26606"/>
          <ac:spMkLst>
            <pc:docMk/>
            <pc:sldMk cId="893396761" sldId="304"/>
            <ac:spMk id="11" creationId="{46C2E80F-49A6-4372-B103-219D417A55ED}"/>
          </ac:spMkLst>
        </pc:spChg>
        <pc:spChg chg="add del">
          <ac:chgData name="Dubey, Abhishek" userId="fcebbf37-2e6b-4aaa-bd32-5ba1b6c49bdb" providerId="ADAL" clId="{581F6690-D7B8-DC48-B097-CF5D3BE6B2C6}" dt="2020-01-08T02:04:26.712" v="374" actId="26606"/>
          <ac:spMkLst>
            <pc:docMk/>
            <pc:sldMk cId="893396761" sldId="304"/>
            <ac:spMk id="13" creationId="{46C2E80F-49A6-4372-B103-219D417A55ED}"/>
          </ac:spMkLst>
        </pc:spChg>
        <pc:spChg chg="add">
          <ac:chgData name="Dubey, Abhishek" userId="fcebbf37-2e6b-4aaa-bd32-5ba1b6c49bdb" providerId="ADAL" clId="{581F6690-D7B8-DC48-B097-CF5D3BE6B2C6}" dt="2020-01-08T02:04:26.741" v="375" actId="26606"/>
          <ac:spMkLst>
            <pc:docMk/>
            <pc:sldMk cId="893396761" sldId="304"/>
            <ac:spMk id="16" creationId="{46C2E80F-49A6-4372-B103-219D417A55ED}"/>
          </ac:spMkLst>
        </pc:spChg>
        <pc:graphicFrameChg chg="add del">
          <ac:chgData name="Dubey, Abhishek" userId="fcebbf37-2e6b-4aaa-bd32-5ba1b6c49bdb" providerId="ADAL" clId="{581F6690-D7B8-DC48-B097-CF5D3BE6B2C6}" dt="2020-01-08T02:04:23.063" v="372" actId="26606"/>
          <ac:graphicFrameMkLst>
            <pc:docMk/>
            <pc:sldMk cId="893396761" sldId="304"/>
            <ac:graphicFrameMk id="6" creationId="{076582C6-4157-4C13-9AD0-064E0CFC652F}"/>
          </ac:graphicFrameMkLst>
        </pc:graphicFrameChg>
        <pc:graphicFrameChg chg="add del">
          <ac:chgData name="Dubey, Abhishek" userId="fcebbf37-2e6b-4aaa-bd32-5ba1b6c49bdb" providerId="ADAL" clId="{581F6690-D7B8-DC48-B097-CF5D3BE6B2C6}" dt="2020-01-08T02:04:26.712" v="374" actId="26606"/>
          <ac:graphicFrameMkLst>
            <pc:docMk/>
            <pc:sldMk cId="893396761" sldId="304"/>
            <ac:graphicFrameMk id="14" creationId="{E138A5CF-DC92-4055-930F-C49BF76B9A9B}"/>
          </ac:graphicFrameMkLst>
        </pc:graphicFrameChg>
        <pc:graphicFrameChg chg="add">
          <ac:chgData name="Dubey, Abhishek" userId="fcebbf37-2e6b-4aaa-bd32-5ba1b6c49bdb" providerId="ADAL" clId="{581F6690-D7B8-DC48-B097-CF5D3BE6B2C6}" dt="2020-01-08T02:04:26.741" v="375" actId="26606"/>
          <ac:graphicFrameMkLst>
            <pc:docMk/>
            <pc:sldMk cId="893396761" sldId="304"/>
            <ac:graphicFrameMk id="17" creationId="{076582C6-4157-4C13-9AD0-064E0CFC652F}"/>
          </ac:graphicFrameMkLst>
        </pc:graphicFrameChg>
      </pc:sldChg>
      <pc:sldChg chg="modSp">
        <pc:chgData name="Dubey, Abhishek" userId="fcebbf37-2e6b-4aaa-bd32-5ba1b6c49bdb" providerId="ADAL" clId="{581F6690-D7B8-DC48-B097-CF5D3BE6B2C6}" dt="2020-01-08T02:05:05.137" v="376" actId="1076"/>
        <pc:sldMkLst>
          <pc:docMk/>
          <pc:sldMk cId="4244118244" sldId="311"/>
        </pc:sldMkLst>
        <pc:spChg chg="mod">
          <ac:chgData name="Dubey, Abhishek" userId="fcebbf37-2e6b-4aaa-bd32-5ba1b6c49bdb" providerId="ADAL" clId="{581F6690-D7B8-DC48-B097-CF5D3BE6B2C6}" dt="2020-01-08T02:05:05.137" v="376" actId="1076"/>
          <ac:spMkLst>
            <pc:docMk/>
            <pc:sldMk cId="4244118244" sldId="311"/>
            <ac:spMk id="2" creationId="{00000000-0000-0000-0000-000000000000}"/>
          </ac:spMkLst>
        </pc:spChg>
      </pc:sldChg>
      <pc:sldChg chg="modSp">
        <pc:chgData name="Dubey, Abhishek" userId="fcebbf37-2e6b-4aaa-bd32-5ba1b6c49bdb" providerId="ADAL" clId="{581F6690-D7B8-DC48-B097-CF5D3BE6B2C6}" dt="2020-01-08T02:05:08.424" v="377" actId="1076"/>
        <pc:sldMkLst>
          <pc:docMk/>
          <pc:sldMk cId="1894111077" sldId="312"/>
        </pc:sldMkLst>
        <pc:spChg chg="mod">
          <ac:chgData name="Dubey, Abhishek" userId="fcebbf37-2e6b-4aaa-bd32-5ba1b6c49bdb" providerId="ADAL" clId="{581F6690-D7B8-DC48-B097-CF5D3BE6B2C6}" dt="2020-01-08T02:05:08.424" v="377" actId="1076"/>
          <ac:spMkLst>
            <pc:docMk/>
            <pc:sldMk cId="1894111077" sldId="312"/>
            <ac:spMk id="2" creationId="{00000000-0000-0000-0000-000000000000}"/>
          </ac:spMkLst>
        </pc:spChg>
      </pc:sldChg>
      <pc:sldChg chg="delSp ord">
        <pc:chgData name="Dubey, Abhishek" userId="fcebbf37-2e6b-4aaa-bd32-5ba1b6c49bdb" providerId="ADAL" clId="{581F6690-D7B8-DC48-B097-CF5D3BE6B2C6}" dt="2020-01-08T02:10:57.104" v="447"/>
        <pc:sldMkLst>
          <pc:docMk/>
          <pc:sldMk cId="1072150071" sldId="313"/>
        </pc:sldMkLst>
        <pc:spChg chg="del">
          <ac:chgData name="Dubey, Abhishek" userId="fcebbf37-2e6b-4aaa-bd32-5ba1b6c49bdb" providerId="ADAL" clId="{581F6690-D7B8-DC48-B097-CF5D3BE6B2C6}" dt="2020-01-08T01:46:52.456" v="133"/>
          <ac:spMkLst>
            <pc:docMk/>
            <pc:sldMk cId="1072150071" sldId="313"/>
            <ac:spMk id="2" creationId="{6CCA3F7E-E8B7-43B3-BE0F-B26685DD886D}"/>
          </ac:spMkLst>
        </pc:spChg>
      </pc:sldChg>
      <pc:sldChg chg="delSp">
        <pc:chgData name="Dubey, Abhishek" userId="fcebbf37-2e6b-4aaa-bd32-5ba1b6c49bdb" providerId="ADAL" clId="{581F6690-D7B8-DC48-B097-CF5D3BE6B2C6}" dt="2020-01-08T01:46:52.456" v="133"/>
        <pc:sldMkLst>
          <pc:docMk/>
          <pc:sldMk cId="598799142" sldId="314"/>
        </pc:sldMkLst>
        <pc:spChg chg="del">
          <ac:chgData name="Dubey, Abhishek" userId="fcebbf37-2e6b-4aaa-bd32-5ba1b6c49bdb" providerId="ADAL" clId="{581F6690-D7B8-DC48-B097-CF5D3BE6B2C6}" dt="2020-01-08T01:46:52.456" v="133"/>
          <ac:spMkLst>
            <pc:docMk/>
            <pc:sldMk cId="598799142" sldId="314"/>
            <ac:spMk id="2" creationId="{DDB67DD4-011C-4398-860D-165647E4A267}"/>
          </ac:spMkLst>
        </pc:spChg>
      </pc:sldChg>
      <pc:sldChg chg="addSp delSp modSp mod setBg">
        <pc:chgData name="Dubey, Abhishek" userId="fcebbf37-2e6b-4aaa-bd32-5ba1b6c49bdb" providerId="ADAL" clId="{581F6690-D7B8-DC48-B097-CF5D3BE6B2C6}" dt="2020-01-08T02:11:54.974" v="488" actId="26606"/>
        <pc:sldMkLst>
          <pc:docMk/>
          <pc:sldMk cId="3050563629" sldId="322"/>
        </pc:sldMkLst>
        <pc:spChg chg="mod">
          <ac:chgData name="Dubey, Abhishek" userId="fcebbf37-2e6b-4aaa-bd32-5ba1b6c49bdb" providerId="ADAL" clId="{581F6690-D7B8-DC48-B097-CF5D3BE6B2C6}" dt="2020-01-08T02:11:54.974" v="488" actId="26606"/>
          <ac:spMkLst>
            <pc:docMk/>
            <pc:sldMk cId="3050563629" sldId="322"/>
            <ac:spMk id="2" creationId="{00000000-0000-0000-0000-000000000000}"/>
          </ac:spMkLst>
        </pc:spChg>
        <pc:spChg chg="add del">
          <ac:chgData name="Dubey, Abhishek" userId="fcebbf37-2e6b-4aaa-bd32-5ba1b6c49bdb" providerId="ADAL" clId="{581F6690-D7B8-DC48-B097-CF5D3BE6B2C6}" dt="2020-01-08T02:11:54.974" v="488" actId="26606"/>
          <ac:spMkLst>
            <pc:docMk/>
            <pc:sldMk cId="3050563629" sldId="322"/>
            <ac:spMk id="3" creationId="{00000000-0000-0000-0000-000000000000}"/>
          </ac:spMkLst>
        </pc:spChg>
        <pc:spChg chg="mod">
          <ac:chgData name="Dubey, Abhishek" userId="fcebbf37-2e6b-4aaa-bd32-5ba1b6c49bdb" providerId="ADAL" clId="{581F6690-D7B8-DC48-B097-CF5D3BE6B2C6}" dt="2020-01-08T02:11:54.974" v="488" actId="26606"/>
          <ac:spMkLst>
            <pc:docMk/>
            <pc:sldMk cId="3050563629" sldId="322"/>
            <ac:spMk id="4" creationId="{00000000-0000-0000-0000-000000000000}"/>
          </ac:spMkLst>
        </pc:spChg>
        <pc:spChg chg="add del">
          <ac:chgData name="Dubey, Abhishek" userId="fcebbf37-2e6b-4aaa-bd32-5ba1b6c49bdb" providerId="ADAL" clId="{581F6690-D7B8-DC48-B097-CF5D3BE6B2C6}" dt="2020-01-08T02:11:50.880" v="481" actId="26606"/>
          <ac:spMkLst>
            <pc:docMk/>
            <pc:sldMk cId="3050563629" sldId="322"/>
            <ac:spMk id="9" creationId="{3B854194-185D-494D-905C-7C7CB2E30F6E}"/>
          </ac:spMkLst>
        </pc:spChg>
        <pc:spChg chg="add del">
          <ac:chgData name="Dubey, Abhishek" userId="fcebbf37-2e6b-4aaa-bd32-5ba1b6c49bdb" providerId="ADAL" clId="{581F6690-D7B8-DC48-B097-CF5D3BE6B2C6}" dt="2020-01-08T02:11:49.990" v="479" actId="26606"/>
          <ac:spMkLst>
            <pc:docMk/>
            <pc:sldMk cId="3050563629" sldId="322"/>
            <ac:spMk id="11" creationId="{46C2E80F-49A6-4372-B103-219D417A55ED}"/>
          </ac:spMkLst>
        </pc:spChg>
        <pc:spChg chg="add del">
          <ac:chgData name="Dubey, Abhishek" userId="fcebbf37-2e6b-4aaa-bd32-5ba1b6c49bdb" providerId="ADAL" clId="{581F6690-D7B8-DC48-B097-CF5D3BE6B2C6}" dt="2020-01-08T02:11:50.880" v="481" actId="26606"/>
          <ac:spMkLst>
            <pc:docMk/>
            <pc:sldMk cId="3050563629" sldId="322"/>
            <ac:spMk id="14" creationId="{B4F5FA0D-0104-4987-8241-EFF7C85B88DE}"/>
          </ac:spMkLst>
        </pc:spChg>
        <pc:spChg chg="add del">
          <ac:chgData name="Dubey, Abhishek" userId="fcebbf37-2e6b-4aaa-bd32-5ba1b6c49bdb" providerId="ADAL" clId="{581F6690-D7B8-DC48-B097-CF5D3BE6B2C6}" dt="2020-01-08T02:11:50.880" v="481" actId="26606"/>
          <ac:spMkLst>
            <pc:docMk/>
            <pc:sldMk cId="3050563629" sldId="322"/>
            <ac:spMk id="15" creationId="{00000000-0000-0000-0000-000000000000}"/>
          </ac:spMkLst>
        </pc:spChg>
        <pc:spChg chg="add del">
          <ac:chgData name="Dubey, Abhishek" userId="fcebbf37-2e6b-4aaa-bd32-5ba1b6c49bdb" providerId="ADAL" clId="{581F6690-D7B8-DC48-B097-CF5D3BE6B2C6}" dt="2020-01-08T02:11:52.279" v="483" actId="26606"/>
          <ac:spMkLst>
            <pc:docMk/>
            <pc:sldMk cId="3050563629" sldId="322"/>
            <ac:spMk id="17" creationId="{46C2E80F-49A6-4372-B103-219D417A55ED}"/>
          </ac:spMkLst>
        </pc:spChg>
        <pc:spChg chg="add del">
          <ac:chgData name="Dubey, Abhishek" userId="fcebbf37-2e6b-4aaa-bd32-5ba1b6c49bdb" providerId="ADAL" clId="{581F6690-D7B8-DC48-B097-CF5D3BE6B2C6}" dt="2020-01-08T02:11:54.417" v="485" actId="26606"/>
          <ac:spMkLst>
            <pc:docMk/>
            <pc:sldMk cId="3050563629" sldId="322"/>
            <ac:spMk id="20" creationId="{4351DFE5-F63D-4BE0-BDA9-E3EB88F01AA5}"/>
          </ac:spMkLst>
        </pc:spChg>
        <pc:spChg chg="add del">
          <ac:chgData name="Dubey, Abhishek" userId="fcebbf37-2e6b-4aaa-bd32-5ba1b6c49bdb" providerId="ADAL" clId="{581F6690-D7B8-DC48-B097-CF5D3BE6B2C6}" dt="2020-01-08T02:11:54.417" v="485" actId="26606"/>
          <ac:spMkLst>
            <pc:docMk/>
            <pc:sldMk cId="3050563629" sldId="322"/>
            <ac:spMk id="22" creationId="{00000000-0000-0000-0000-000000000000}"/>
          </ac:spMkLst>
        </pc:spChg>
        <pc:spChg chg="add del">
          <ac:chgData name="Dubey, Abhishek" userId="fcebbf37-2e6b-4aaa-bd32-5ba1b6c49bdb" providerId="ADAL" clId="{581F6690-D7B8-DC48-B097-CF5D3BE6B2C6}" dt="2020-01-08T02:11:54.962" v="487" actId="26606"/>
          <ac:spMkLst>
            <pc:docMk/>
            <pc:sldMk cId="3050563629" sldId="322"/>
            <ac:spMk id="24" creationId="{46C2E80F-49A6-4372-B103-219D417A55ED}"/>
          </ac:spMkLst>
        </pc:spChg>
        <pc:spChg chg="add">
          <ac:chgData name="Dubey, Abhishek" userId="fcebbf37-2e6b-4aaa-bd32-5ba1b6c49bdb" providerId="ADAL" clId="{581F6690-D7B8-DC48-B097-CF5D3BE6B2C6}" dt="2020-01-08T02:11:54.974" v="488" actId="26606"/>
          <ac:spMkLst>
            <pc:docMk/>
            <pc:sldMk cId="3050563629" sldId="322"/>
            <ac:spMk id="27" creationId="{3B854194-185D-494D-905C-7C7CB2E30F6E}"/>
          </ac:spMkLst>
        </pc:spChg>
        <pc:spChg chg="add">
          <ac:chgData name="Dubey, Abhishek" userId="fcebbf37-2e6b-4aaa-bd32-5ba1b6c49bdb" providerId="ADAL" clId="{581F6690-D7B8-DC48-B097-CF5D3BE6B2C6}" dt="2020-01-08T02:11:54.974" v="488" actId="26606"/>
          <ac:spMkLst>
            <pc:docMk/>
            <pc:sldMk cId="3050563629" sldId="322"/>
            <ac:spMk id="28" creationId="{B4F5FA0D-0104-4987-8241-EFF7C85B88DE}"/>
          </ac:spMkLst>
        </pc:spChg>
        <pc:spChg chg="add">
          <ac:chgData name="Dubey, Abhishek" userId="fcebbf37-2e6b-4aaa-bd32-5ba1b6c49bdb" providerId="ADAL" clId="{581F6690-D7B8-DC48-B097-CF5D3BE6B2C6}" dt="2020-01-08T02:11:54.974" v="488" actId="26606"/>
          <ac:spMkLst>
            <pc:docMk/>
            <pc:sldMk cId="3050563629" sldId="322"/>
            <ac:spMk id="30" creationId="{00000000-0000-0000-0000-000000000000}"/>
          </ac:spMkLst>
        </pc:spChg>
        <pc:graphicFrameChg chg="add del">
          <ac:chgData name="Dubey, Abhishek" userId="fcebbf37-2e6b-4aaa-bd32-5ba1b6c49bdb" providerId="ADAL" clId="{581F6690-D7B8-DC48-B097-CF5D3BE6B2C6}" dt="2020-01-08T02:11:49.990" v="479" actId="26606"/>
          <ac:graphicFrameMkLst>
            <pc:docMk/>
            <pc:sldMk cId="3050563629" sldId="322"/>
            <ac:graphicFrameMk id="6" creationId="{607BCB5A-27B0-40BE-81AB-9BA9784C547D}"/>
          </ac:graphicFrameMkLst>
        </pc:graphicFrameChg>
        <pc:graphicFrameChg chg="add del">
          <ac:chgData name="Dubey, Abhishek" userId="fcebbf37-2e6b-4aaa-bd32-5ba1b6c49bdb" providerId="ADAL" clId="{581F6690-D7B8-DC48-B097-CF5D3BE6B2C6}" dt="2020-01-08T02:11:52.279" v="483" actId="26606"/>
          <ac:graphicFrameMkLst>
            <pc:docMk/>
            <pc:sldMk cId="3050563629" sldId="322"/>
            <ac:graphicFrameMk id="18" creationId="{93C47D02-A14E-45C2-8568-BD949BEB0A75}"/>
          </ac:graphicFrameMkLst>
        </pc:graphicFrameChg>
        <pc:graphicFrameChg chg="add del">
          <ac:chgData name="Dubey, Abhishek" userId="fcebbf37-2e6b-4aaa-bd32-5ba1b6c49bdb" providerId="ADAL" clId="{581F6690-D7B8-DC48-B097-CF5D3BE6B2C6}" dt="2020-01-08T02:11:54.962" v="487" actId="26606"/>
          <ac:graphicFrameMkLst>
            <pc:docMk/>
            <pc:sldMk cId="3050563629" sldId="322"/>
            <ac:graphicFrameMk id="25" creationId="{607BCB5A-27B0-40BE-81AB-9BA9784C547D}"/>
          </ac:graphicFrameMkLst>
        </pc:graphicFrameChg>
        <pc:picChg chg="add del">
          <ac:chgData name="Dubey, Abhishek" userId="fcebbf37-2e6b-4aaa-bd32-5ba1b6c49bdb" providerId="ADAL" clId="{581F6690-D7B8-DC48-B097-CF5D3BE6B2C6}" dt="2020-01-08T02:11:50.880" v="481" actId="26606"/>
          <ac:picMkLst>
            <pc:docMk/>
            <pc:sldMk cId="3050563629" sldId="322"/>
            <ac:picMk id="13" creationId="{2897127E-6CEF-446C-BE87-93B7C46E49D1}"/>
          </ac:picMkLst>
        </pc:picChg>
        <pc:picChg chg="add del">
          <ac:chgData name="Dubey, Abhishek" userId="fcebbf37-2e6b-4aaa-bd32-5ba1b6c49bdb" providerId="ADAL" clId="{581F6690-D7B8-DC48-B097-CF5D3BE6B2C6}" dt="2020-01-08T02:11:54.417" v="485" actId="26606"/>
          <ac:picMkLst>
            <pc:docMk/>
            <pc:sldMk cId="3050563629" sldId="322"/>
            <ac:picMk id="21" creationId="{3AA16612-ACD2-4A16-8F2B-4514FD6BF28F}"/>
          </ac:picMkLst>
        </pc:picChg>
        <pc:picChg chg="add">
          <ac:chgData name="Dubey, Abhishek" userId="fcebbf37-2e6b-4aaa-bd32-5ba1b6c49bdb" providerId="ADAL" clId="{581F6690-D7B8-DC48-B097-CF5D3BE6B2C6}" dt="2020-01-08T02:11:54.974" v="488" actId="26606"/>
          <ac:picMkLst>
            <pc:docMk/>
            <pc:sldMk cId="3050563629" sldId="322"/>
            <ac:picMk id="29" creationId="{2897127E-6CEF-446C-BE87-93B7C46E49D1}"/>
          </ac:picMkLst>
        </pc:picChg>
      </pc:sldChg>
      <pc:sldChg chg="addSp modSp mod setBg setClrOvrMap">
        <pc:chgData name="Dubey, Abhishek" userId="fcebbf37-2e6b-4aaa-bd32-5ba1b6c49bdb" providerId="ADAL" clId="{581F6690-D7B8-DC48-B097-CF5D3BE6B2C6}" dt="2020-01-08T02:12:05.495" v="489" actId="26606"/>
        <pc:sldMkLst>
          <pc:docMk/>
          <pc:sldMk cId="1123921780" sldId="324"/>
        </pc:sldMkLst>
        <pc:spChg chg="mod">
          <ac:chgData name="Dubey, Abhishek" userId="fcebbf37-2e6b-4aaa-bd32-5ba1b6c49bdb" providerId="ADAL" clId="{581F6690-D7B8-DC48-B097-CF5D3BE6B2C6}" dt="2020-01-08T02:12:05.495" v="489" actId="26606"/>
          <ac:spMkLst>
            <pc:docMk/>
            <pc:sldMk cId="1123921780" sldId="324"/>
            <ac:spMk id="2" creationId="{00000000-0000-0000-0000-000000000000}"/>
          </ac:spMkLst>
        </pc:spChg>
        <pc:spChg chg="mod">
          <ac:chgData name="Dubey, Abhishek" userId="fcebbf37-2e6b-4aaa-bd32-5ba1b6c49bdb" providerId="ADAL" clId="{581F6690-D7B8-DC48-B097-CF5D3BE6B2C6}" dt="2020-01-08T02:12:05.495" v="489" actId="26606"/>
          <ac:spMkLst>
            <pc:docMk/>
            <pc:sldMk cId="1123921780" sldId="324"/>
            <ac:spMk id="3" creationId="{00000000-0000-0000-0000-000000000000}"/>
          </ac:spMkLst>
        </pc:spChg>
        <pc:spChg chg="mod">
          <ac:chgData name="Dubey, Abhishek" userId="fcebbf37-2e6b-4aaa-bd32-5ba1b6c49bdb" providerId="ADAL" clId="{581F6690-D7B8-DC48-B097-CF5D3BE6B2C6}" dt="2020-01-08T02:12:05.495" v="489" actId="26606"/>
          <ac:spMkLst>
            <pc:docMk/>
            <pc:sldMk cId="1123921780" sldId="324"/>
            <ac:spMk id="4" creationId="{00000000-0000-0000-0000-000000000000}"/>
          </ac:spMkLst>
        </pc:spChg>
        <pc:spChg chg="add">
          <ac:chgData name="Dubey, Abhishek" userId="fcebbf37-2e6b-4aaa-bd32-5ba1b6c49bdb" providerId="ADAL" clId="{581F6690-D7B8-DC48-B097-CF5D3BE6B2C6}" dt="2020-01-08T02:12:05.495" v="489" actId="26606"/>
          <ac:spMkLst>
            <pc:docMk/>
            <pc:sldMk cId="1123921780" sldId="324"/>
            <ac:spMk id="9" creationId="{2CB6C291-6CAF-46DF-ACFF-AADF0FD03F58}"/>
          </ac:spMkLst>
        </pc:spChg>
        <pc:spChg chg="add">
          <ac:chgData name="Dubey, Abhishek" userId="fcebbf37-2e6b-4aaa-bd32-5ba1b6c49bdb" providerId="ADAL" clId="{581F6690-D7B8-DC48-B097-CF5D3BE6B2C6}" dt="2020-01-08T02:12:05.495" v="489" actId="26606"/>
          <ac:spMkLst>
            <pc:docMk/>
            <pc:sldMk cId="1123921780" sldId="324"/>
            <ac:spMk id="13" creationId="{4735DC46-5663-471D-AADB-81E00E65BCC6}"/>
          </ac:spMkLst>
        </pc:spChg>
        <pc:picChg chg="add">
          <ac:chgData name="Dubey, Abhishek" userId="fcebbf37-2e6b-4aaa-bd32-5ba1b6c49bdb" providerId="ADAL" clId="{581F6690-D7B8-DC48-B097-CF5D3BE6B2C6}" dt="2020-01-08T02:12:05.495" v="489" actId="26606"/>
          <ac:picMkLst>
            <pc:docMk/>
            <pc:sldMk cId="1123921780" sldId="324"/>
            <ac:picMk id="11" creationId="{1EBADBCA-DA20-4279-93C6-011DEF18AA71}"/>
          </ac:picMkLst>
        </pc:picChg>
      </pc:sldChg>
      <pc:sldChg chg="addSp modSp mod setBg setClrOvrMap">
        <pc:chgData name="Dubey, Abhishek" userId="fcebbf37-2e6b-4aaa-bd32-5ba1b6c49bdb" providerId="ADAL" clId="{581F6690-D7B8-DC48-B097-CF5D3BE6B2C6}" dt="2020-01-08T02:12:26.738" v="490" actId="26606"/>
        <pc:sldMkLst>
          <pc:docMk/>
          <pc:sldMk cId="2945912970" sldId="325"/>
        </pc:sldMkLst>
        <pc:spChg chg="mod">
          <ac:chgData name="Dubey, Abhishek" userId="fcebbf37-2e6b-4aaa-bd32-5ba1b6c49bdb" providerId="ADAL" clId="{581F6690-D7B8-DC48-B097-CF5D3BE6B2C6}" dt="2020-01-08T02:12:26.738" v="490" actId="26606"/>
          <ac:spMkLst>
            <pc:docMk/>
            <pc:sldMk cId="2945912970" sldId="325"/>
            <ac:spMk id="2" creationId="{00000000-0000-0000-0000-000000000000}"/>
          </ac:spMkLst>
        </pc:spChg>
        <pc:spChg chg="mod">
          <ac:chgData name="Dubey, Abhishek" userId="fcebbf37-2e6b-4aaa-bd32-5ba1b6c49bdb" providerId="ADAL" clId="{581F6690-D7B8-DC48-B097-CF5D3BE6B2C6}" dt="2020-01-08T02:12:26.738" v="490" actId="26606"/>
          <ac:spMkLst>
            <pc:docMk/>
            <pc:sldMk cId="2945912970" sldId="325"/>
            <ac:spMk id="4" creationId="{00000000-0000-0000-0000-000000000000}"/>
          </ac:spMkLst>
        </pc:spChg>
        <pc:spChg chg="mod">
          <ac:chgData name="Dubey, Abhishek" userId="fcebbf37-2e6b-4aaa-bd32-5ba1b6c49bdb" providerId="ADAL" clId="{581F6690-D7B8-DC48-B097-CF5D3BE6B2C6}" dt="2020-01-08T02:12:26.738" v="490" actId="26606"/>
          <ac:spMkLst>
            <pc:docMk/>
            <pc:sldMk cId="2945912970" sldId="325"/>
            <ac:spMk id="5" creationId="{00000000-0000-0000-0000-000000000000}"/>
          </ac:spMkLst>
        </pc:spChg>
        <pc:spChg chg="add">
          <ac:chgData name="Dubey, Abhishek" userId="fcebbf37-2e6b-4aaa-bd32-5ba1b6c49bdb" providerId="ADAL" clId="{581F6690-D7B8-DC48-B097-CF5D3BE6B2C6}" dt="2020-01-08T02:12:26.738" v="490" actId="26606"/>
          <ac:spMkLst>
            <pc:docMk/>
            <pc:sldMk cId="2945912970" sldId="325"/>
            <ac:spMk id="10" creationId="{2CB6C291-6CAF-46DF-ACFF-AADF0FD03F58}"/>
          </ac:spMkLst>
        </pc:spChg>
        <pc:spChg chg="add">
          <ac:chgData name="Dubey, Abhishek" userId="fcebbf37-2e6b-4aaa-bd32-5ba1b6c49bdb" providerId="ADAL" clId="{581F6690-D7B8-DC48-B097-CF5D3BE6B2C6}" dt="2020-01-08T02:12:26.738" v="490" actId="26606"/>
          <ac:spMkLst>
            <pc:docMk/>
            <pc:sldMk cId="2945912970" sldId="325"/>
            <ac:spMk id="12" creationId="{4735DC46-5663-471D-AADB-81E00E65BCC6}"/>
          </ac:spMkLst>
        </pc:spChg>
        <pc:picChg chg="add">
          <ac:chgData name="Dubey, Abhishek" userId="fcebbf37-2e6b-4aaa-bd32-5ba1b6c49bdb" providerId="ADAL" clId="{581F6690-D7B8-DC48-B097-CF5D3BE6B2C6}" dt="2020-01-08T02:12:26.738" v="490" actId="26606"/>
          <ac:picMkLst>
            <pc:docMk/>
            <pc:sldMk cId="2945912970" sldId="325"/>
            <ac:picMk id="14" creationId="{595E59CC-7059-4455-9789-EDFBBE8F5A98}"/>
          </ac:picMkLst>
        </pc:picChg>
      </pc:sldChg>
      <pc:sldChg chg="del">
        <pc:chgData name="Dubey, Abhishek" userId="fcebbf37-2e6b-4aaa-bd32-5ba1b6c49bdb" providerId="ADAL" clId="{581F6690-D7B8-DC48-B097-CF5D3BE6B2C6}" dt="2020-01-08T01:43:04.782" v="80" actId="2696"/>
        <pc:sldMkLst>
          <pc:docMk/>
          <pc:sldMk cId="3393495625" sldId="326"/>
        </pc:sldMkLst>
      </pc:sldChg>
      <pc:sldChg chg="ord">
        <pc:chgData name="Dubey, Abhishek" userId="fcebbf37-2e6b-4aaa-bd32-5ba1b6c49bdb" providerId="ADAL" clId="{581F6690-D7B8-DC48-B097-CF5D3BE6B2C6}" dt="2020-01-08T01:42:56.682" v="78"/>
        <pc:sldMkLst>
          <pc:docMk/>
          <pc:sldMk cId="768484943" sldId="327"/>
        </pc:sldMkLst>
      </pc:sldChg>
      <pc:sldChg chg="delSp modSp">
        <pc:chgData name="Dubey, Abhishek" userId="fcebbf37-2e6b-4aaa-bd32-5ba1b6c49bdb" providerId="ADAL" clId="{581F6690-D7B8-DC48-B097-CF5D3BE6B2C6}" dt="2020-01-08T01:46:52.456" v="133"/>
        <pc:sldMkLst>
          <pc:docMk/>
          <pc:sldMk cId="2094529239" sldId="328"/>
        </pc:sldMkLst>
        <pc:spChg chg="del">
          <ac:chgData name="Dubey, Abhishek" userId="fcebbf37-2e6b-4aaa-bd32-5ba1b6c49bdb" providerId="ADAL" clId="{581F6690-D7B8-DC48-B097-CF5D3BE6B2C6}" dt="2020-01-08T01:46:52.456" v="133"/>
          <ac:spMkLst>
            <pc:docMk/>
            <pc:sldMk cId="2094529239" sldId="328"/>
            <ac:spMk id="2" creationId="{3519E919-872F-4C19-AD11-FAA53A9B7D7B}"/>
          </ac:spMkLst>
        </pc:spChg>
        <pc:spChg chg="mod">
          <ac:chgData name="Dubey, Abhishek" userId="fcebbf37-2e6b-4aaa-bd32-5ba1b6c49bdb" providerId="ADAL" clId="{581F6690-D7B8-DC48-B097-CF5D3BE6B2C6}" dt="2020-01-08T01:44:37.878" v="132" actId="6549"/>
          <ac:spMkLst>
            <pc:docMk/>
            <pc:sldMk cId="2094529239" sldId="328"/>
            <ac:spMk id="7" creationId="{CEE627EB-6AAB-4648-8FA8-3C4BC55EAD0A}"/>
          </ac:spMkLst>
        </pc:spChg>
      </pc:sldChg>
      <pc:sldChg chg="del">
        <pc:chgData name="Dubey, Abhishek" userId="fcebbf37-2e6b-4aaa-bd32-5ba1b6c49bdb" providerId="ADAL" clId="{581F6690-D7B8-DC48-B097-CF5D3BE6B2C6}" dt="2020-01-08T01:43:12.299" v="81" actId="2696"/>
        <pc:sldMkLst>
          <pc:docMk/>
          <pc:sldMk cId="411689806" sldId="329"/>
        </pc:sldMkLst>
      </pc:sldChg>
      <pc:sldChg chg="del">
        <pc:chgData name="Dubey, Abhishek" userId="fcebbf37-2e6b-4aaa-bd32-5ba1b6c49bdb" providerId="ADAL" clId="{581F6690-D7B8-DC48-B097-CF5D3BE6B2C6}" dt="2020-01-08T01:43:13.644" v="82" actId="2696"/>
        <pc:sldMkLst>
          <pc:docMk/>
          <pc:sldMk cId="3703886169" sldId="330"/>
        </pc:sldMkLst>
      </pc:sldChg>
      <pc:sldChg chg="del">
        <pc:chgData name="Dubey, Abhishek" userId="fcebbf37-2e6b-4aaa-bd32-5ba1b6c49bdb" providerId="ADAL" clId="{581F6690-D7B8-DC48-B097-CF5D3BE6B2C6}" dt="2020-01-08T01:43:18.319" v="83" actId="2696"/>
        <pc:sldMkLst>
          <pc:docMk/>
          <pc:sldMk cId="2093013374" sldId="331"/>
        </pc:sldMkLst>
      </pc:sldChg>
      <pc:sldChg chg="addSp modSp mod ord setBg setClrOvrMap">
        <pc:chgData name="Dubey, Abhishek" userId="fcebbf37-2e6b-4aaa-bd32-5ba1b6c49bdb" providerId="ADAL" clId="{581F6690-D7B8-DC48-B097-CF5D3BE6B2C6}" dt="2020-01-08T02:12:31.395" v="491" actId="26606"/>
        <pc:sldMkLst>
          <pc:docMk/>
          <pc:sldMk cId="4280027112" sldId="332"/>
        </pc:sldMkLst>
        <pc:spChg chg="mod">
          <ac:chgData name="Dubey, Abhishek" userId="fcebbf37-2e6b-4aaa-bd32-5ba1b6c49bdb" providerId="ADAL" clId="{581F6690-D7B8-DC48-B097-CF5D3BE6B2C6}" dt="2020-01-08T02:12:31.395" v="491" actId="26606"/>
          <ac:spMkLst>
            <pc:docMk/>
            <pc:sldMk cId="4280027112" sldId="332"/>
            <ac:spMk id="2" creationId="{00000000-0000-0000-0000-000000000000}"/>
          </ac:spMkLst>
        </pc:spChg>
        <pc:spChg chg="mod">
          <ac:chgData name="Dubey, Abhishek" userId="fcebbf37-2e6b-4aaa-bd32-5ba1b6c49bdb" providerId="ADAL" clId="{581F6690-D7B8-DC48-B097-CF5D3BE6B2C6}" dt="2020-01-08T02:12:31.395" v="491" actId="26606"/>
          <ac:spMkLst>
            <pc:docMk/>
            <pc:sldMk cId="4280027112" sldId="332"/>
            <ac:spMk id="4" creationId="{00000000-0000-0000-0000-000000000000}"/>
          </ac:spMkLst>
        </pc:spChg>
        <pc:spChg chg="mod">
          <ac:chgData name="Dubey, Abhishek" userId="fcebbf37-2e6b-4aaa-bd32-5ba1b6c49bdb" providerId="ADAL" clId="{581F6690-D7B8-DC48-B097-CF5D3BE6B2C6}" dt="2020-01-08T02:12:31.395" v="491" actId="26606"/>
          <ac:spMkLst>
            <pc:docMk/>
            <pc:sldMk cId="4280027112" sldId="332"/>
            <ac:spMk id="5" creationId="{00000000-0000-0000-0000-000000000000}"/>
          </ac:spMkLst>
        </pc:spChg>
        <pc:spChg chg="add">
          <ac:chgData name="Dubey, Abhishek" userId="fcebbf37-2e6b-4aaa-bd32-5ba1b6c49bdb" providerId="ADAL" clId="{581F6690-D7B8-DC48-B097-CF5D3BE6B2C6}" dt="2020-01-08T02:12:31.395" v="491" actId="26606"/>
          <ac:spMkLst>
            <pc:docMk/>
            <pc:sldMk cId="4280027112" sldId="332"/>
            <ac:spMk id="10" creationId="{2CB6C291-6CAF-46DF-ACFF-AADF0FD03F58}"/>
          </ac:spMkLst>
        </pc:spChg>
        <pc:spChg chg="add">
          <ac:chgData name="Dubey, Abhishek" userId="fcebbf37-2e6b-4aaa-bd32-5ba1b6c49bdb" providerId="ADAL" clId="{581F6690-D7B8-DC48-B097-CF5D3BE6B2C6}" dt="2020-01-08T02:12:31.395" v="491" actId="26606"/>
          <ac:spMkLst>
            <pc:docMk/>
            <pc:sldMk cId="4280027112" sldId="332"/>
            <ac:spMk id="14" creationId="{4735DC46-5663-471D-AADB-81E00E65BCC6}"/>
          </ac:spMkLst>
        </pc:spChg>
        <pc:picChg chg="add">
          <ac:chgData name="Dubey, Abhishek" userId="fcebbf37-2e6b-4aaa-bd32-5ba1b6c49bdb" providerId="ADAL" clId="{581F6690-D7B8-DC48-B097-CF5D3BE6B2C6}" dt="2020-01-08T02:12:31.395" v="491" actId="26606"/>
          <ac:picMkLst>
            <pc:docMk/>
            <pc:sldMk cId="4280027112" sldId="332"/>
            <ac:picMk id="12" creationId="{1EBADBCA-DA20-4279-93C6-011DEF18AA71}"/>
          </ac:picMkLst>
        </pc:picChg>
      </pc:sldChg>
      <pc:sldChg chg="addSp delSp modSp">
        <pc:chgData name="Dubey, Abhishek" userId="fcebbf37-2e6b-4aaa-bd32-5ba1b6c49bdb" providerId="ADAL" clId="{581F6690-D7B8-DC48-B097-CF5D3BE6B2C6}" dt="2020-01-08T02:05:22.218" v="378"/>
        <pc:sldMkLst>
          <pc:docMk/>
          <pc:sldMk cId="2911310782" sldId="336"/>
        </pc:sldMkLst>
        <pc:spChg chg="add mod">
          <ac:chgData name="Dubey, Abhishek" userId="fcebbf37-2e6b-4aaa-bd32-5ba1b6c49bdb" providerId="ADAL" clId="{581F6690-D7B8-DC48-B097-CF5D3BE6B2C6}" dt="2020-01-08T02:05:22.218" v="378"/>
          <ac:spMkLst>
            <pc:docMk/>
            <pc:sldMk cId="2911310782" sldId="336"/>
            <ac:spMk id="2" creationId="{44E67D9B-200F-B04B-83CF-578120BC98E7}"/>
          </ac:spMkLst>
        </pc:spChg>
        <pc:spChg chg="del">
          <ac:chgData name="Dubey, Abhishek" userId="fcebbf37-2e6b-4aaa-bd32-5ba1b6c49bdb" providerId="ADAL" clId="{581F6690-D7B8-DC48-B097-CF5D3BE6B2C6}" dt="2020-01-08T02:05:22.218" v="378"/>
          <ac:spMkLst>
            <pc:docMk/>
            <pc:sldMk cId="2911310782" sldId="336"/>
            <ac:spMk id="5" creationId="{00000000-0000-0000-0000-000000000000}"/>
          </ac:spMkLst>
        </pc:spChg>
      </pc:sldChg>
      <pc:sldChg chg="addSp modSp mod setBg">
        <pc:chgData name="Dubey, Abhishek" userId="fcebbf37-2e6b-4aaa-bd32-5ba1b6c49bdb" providerId="ADAL" clId="{581F6690-D7B8-DC48-B097-CF5D3BE6B2C6}" dt="2020-01-08T02:05:32.182" v="379" actId="26606"/>
        <pc:sldMkLst>
          <pc:docMk/>
          <pc:sldMk cId="2376635324" sldId="337"/>
        </pc:sldMkLst>
        <pc:spChg chg="mod">
          <ac:chgData name="Dubey, Abhishek" userId="fcebbf37-2e6b-4aaa-bd32-5ba1b6c49bdb" providerId="ADAL" clId="{581F6690-D7B8-DC48-B097-CF5D3BE6B2C6}" dt="2020-01-08T02:05:32.182" v="379" actId="26606"/>
          <ac:spMkLst>
            <pc:docMk/>
            <pc:sldMk cId="2376635324" sldId="337"/>
            <ac:spMk id="2" creationId="{00000000-0000-0000-0000-000000000000}"/>
          </ac:spMkLst>
        </pc:spChg>
        <pc:spChg chg="mod">
          <ac:chgData name="Dubey, Abhishek" userId="fcebbf37-2e6b-4aaa-bd32-5ba1b6c49bdb" providerId="ADAL" clId="{581F6690-D7B8-DC48-B097-CF5D3BE6B2C6}" dt="2020-01-08T02:05:32.182" v="379" actId="26606"/>
          <ac:spMkLst>
            <pc:docMk/>
            <pc:sldMk cId="2376635324" sldId="337"/>
            <ac:spMk id="3" creationId="{00000000-0000-0000-0000-000000000000}"/>
          </ac:spMkLst>
        </pc:spChg>
        <pc:spChg chg="add">
          <ac:chgData name="Dubey, Abhishek" userId="fcebbf37-2e6b-4aaa-bd32-5ba1b6c49bdb" providerId="ADAL" clId="{581F6690-D7B8-DC48-B097-CF5D3BE6B2C6}" dt="2020-01-08T02:05:32.182" v="379" actId="26606"/>
          <ac:spMkLst>
            <pc:docMk/>
            <pc:sldMk cId="2376635324" sldId="337"/>
            <ac:spMk id="8" creationId="{3B854194-185D-494D-905C-7C7CB2E30F6E}"/>
          </ac:spMkLst>
        </pc:spChg>
        <pc:spChg chg="add">
          <ac:chgData name="Dubey, Abhishek" userId="fcebbf37-2e6b-4aaa-bd32-5ba1b6c49bdb" providerId="ADAL" clId="{581F6690-D7B8-DC48-B097-CF5D3BE6B2C6}" dt="2020-01-08T02:05:32.182" v="379" actId="26606"/>
          <ac:spMkLst>
            <pc:docMk/>
            <pc:sldMk cId="2376635324" sldId="337"/>
            <ac:spMk id="10" creationId="{B4F5FA0D-0104-4987-8241-EFF7C85B88DE}"/>
          </ac:spMkLst>
        </pc:spChg>
        <pc:picChg chg="add">
          <ac:chgData name="Dubey, Abhishek" userId="fcebbf37-2e6b-4aaa-bd32-5ba1b6c49bdb" providerId="ADAL" clId="{581F6690-D7B8-DC48-B097-CF5D3BE6B2C6}" dt="2020-01-08T02:05:32.182" v="379" actId="26606"/>
          <ac:picMkLst>
            <pc:docMk/>
            <pc:sldMk cId="2376635324" sldId="337"/>
            <ac:picMk id="12" creationId="{2897127E-6CEF-446C-BE87-93B7C46E49D1}"/>
          </ac:picMkLst>
        </pc:picChg>
      </pc:sldChg>
      <pc:sldChg chg="addSp modSp mod setBg">
        <pc:chgData name="Dubey, Abhishek" userId="fcebbf37-2e6b-4aaa-bd32-5ba1b6c49bdb" providerId="ADAL" clId="{581F6690-D7B8-DC48-B097-CF5D3BE6B2C6}" dt="2020-01-08T02:06:58.899" v="390" actId="26606"/>
        <pc:sldMkLst>
          <pc:docMk/>
          <pc:sldMk cId="1987833186" sldId="343"/>
        </pc:sldMkLst>
        <pc:spChg chg="mod">
          <ac:chgData name="Dubey, Abhishek" userId="fcebbf37-2e6b-4aaa-bd32-5ba1b6c49bdb" providerId="ADAL" clId="{581F6690-D7B8-DC48-B097-CF5D3BE6B2C6}" dt="2020-01-08T02:06:58.899" v="390" actId="26606"/>
          <ac:spMkLst>
            <pc:docMk/>
            <pc:sldMk cId="1987833186" sldId="343"/>
            <ac:spMk id="2" creationId="{00000000-0000-0000-0000-000000000000}"/>
          </ac:spMkLst>
        </pc:spChg>
        <pc:spChg chg="mod">
          <ac:chgData name="Dubey, Abhishek" userId="fcebbf37-2e6b-4aaa-bd32-5ba1b6c49bdb" providerId="ADAL" clId="{581F6690-D7B8-DC48-B097-CF5D3BE6B2C6}" dt="2020-01-08T02:06:58.899" v="390" actId="26606"/>
          <ac:spMkLst>
            <pc:docMk/>
            <pc:sldMk cId="1987833186" sldId="343"/>
            <ac:spMk id="3" creationId="{00000000-0000-0000-0000-000000000000}"/>
          </ac:spMkLst>
        </pc:spChg>
        <pc:spChg chg="add">
          <ac:chgData name="Dubey, Abhishek" userId="fcebbf37-2e6b-4aaa-bd32-5ba1b6c49bdb" providerId="ADAL" clId="{581F6690-D7B8-DC48-B097-CF5D3BE6B2C6}" dt="2020-01-08T02:06:58.899" v="390" actId="26606"/>
          <ac:spMkLst>
            <pc:docMk/>
            <pc:sldMk cId="1987833186" sldId="343"/>
            <ac:spMk id="8" creationId="{3B854194-185D-494D-905C-7C7CB2E30F6E}"/>
          </ac:spMkLst>
        </pc:spChg>
        <pc:spChg chg="add">
          <ac:chgData name="Dubey, Abhishek" userId="fcebbf37-2e6b-4aaa-bd32-5ba1b6c49bdb" providerId="ADAL" clId="{581F6690-D7B8-DC48-B097-CF5D3BE6B2C6}" dt="2020-01-08T02:06:58.899" v="390" actId="26606"/>
          <ac:spMkLst>
            <pc:docMk/>
            <pc:sldMk cId="1987833186" sldId="343"/>
            <ac:spMk id="10" creationId="{B4F5FA0D-0104-4987-8241-EFF7C85B88DE}"/>
          </ac:spMkLst>
        </pc:spChg>
        <pc:picChg chg="add">
          <ac:chgData name="Dubey, Abhishek" userId="fcebbf37-2e6b-4aaa-bd32-5ba1b6c49bdb" providerId="ADAL" clId="{581F6690-D7B8-DC48-B097-CF5D3BE6B2C6}" dt="2020-01-08T02:06:58.899" v="390" actId="26606"/>
          <ac:picMkLst>
            <pc:docMk/>
            <pc:sldMk cId="1987833186" sldId="343"/>
            <ac:picMk id="12" creationId="{2897127E-6CEF-446C-BE87-93B7C46E49D1}"/>
          </ac:picMkLst>
        </pc:picChg>
      </pc:sldChg>
      <pc:sldChg chg="addSp modSp mod setBg">
        <pc:chgData name="Dubey, Abhishek" userId="fcebbf37-2e6b-4aaa-bd32-5ba1b6c49bdb" providerId="ADAL" clId="{581F6690-D7B8-DC48-B097-CF5D3BE6B2C6}" dt="2020-01-08T02:07:11.665" v="391" actId="26606"/>
        <pc:sldMkLst>
          <pc:docMk/>
          <pc:sldMk cId="821208597" sldId="344"/>
        </pc:sldMkLst>
        <pc:spChg chg="mod">
          <ac:chgData name="Dubey, Abhishek" userId="fcebbf37-2e6b-4aaa-bd32-5ba1b6c49bdb" providerId="ADAL" clId="{581F6690-D7B8-DC48-B097-CF5D3BE6B2C6}" dt="2020-01-08T02:07:11.665" v="391" actId="26606"/>
          <ac:spMkLst>
            <pc:docMk/>
            <pc:sldMk cId="821208597" sldId="344"/>
            <ac:spMk id="2" creationId="{00000000-0000-0000-0000-000000000000}"/>
          </ac:spMkLst>
        </pc:spChg>
        <pc:spChg chg="mod">
          <ac:chgData name="Dubey, Abhishek" userId="fcebbf37-2e6b-4aaa-bd32-5ba1b6c49bdb" providerId="ADAL" clId="{581F6690-D7B8-DC48-B097-CF5D3BE6B2C6}" dt="2020-01-08T02:07:11.665" v="391" actId="26606"/>
          <ac:spMkLst>
            <pc:docMk/>
            <pc:sldMk cId="821208597" sldId="344"/>
            <ac:spMk id="3" creationId="{00000000-0000-0000-0000-000000000000}"/>
          </ac:spMkLst>
        </pc:spChg>
        <pc:spChg chg="add">
          <ac:chgData name="Dubey, Abhishek" userId="fcebbf37-2e6b-4aaa-bd32-5ba1b6c49bdb" providerId="ADAL" clId="{581F6690-D7B8-DC48-B097-CF5D3BE6B2C6}" dt="2020-01-08T02:07:11.665" v="391" actId="26606"/>
          <ac:spMkLst>
            <pc:docMk/>
            <pc:sldMk cId="821208597" sldId="344"/>
            <ac:spMk id="8" creationId="{3B854194-185D-494D-905C-7C7CB2E30F6E}"/>
          </ac:spMkLst>
        </pc:spChg>
        <pc:spChg chg="add">
          <ac:chgData name="Dubey, Abhishek" userId="fcebbf37-2e6b-4aaa-bd32-5ba1b6c49bdb" providerId="ADAL" clId="{581F6690-D7B8-DC48-B097-CF5D3BE6B2C6}" dt="2020-01-08T02:07:11.665" v="391" actId="26606"/>
          <ac:spMkLst>
            <pc:docMk/>
            <pc:sldMk cId="821208597" sldId="344"/>
            <ac:spMk id="10" creationId="{B4F5FA0D-0104-4987-8241-EFF7C85B88DE}"/>
          </ac:spMkLst>
        </pc:spChg>
        <pc:picChg chg="add">
          <ac:chgData name="Dubey, Abhishek" userId="fcebbf37-2e6b-4aaa-bd32-5ba1b6c49bdb" providerId="ADAL" clId="{581F6690-D7B8-DC48-B097-CF5D3BE6B2C6}" dt="2020-01-08T02:07:11.665" v="391" actId="26606"/>
          <ac:picMkLst>
            <pc:docMk/>
            <pc:sldMk cId="821208597" sldId="344"/>
            <ac:picMk id="12" creationId="{2897127E-6CEF-446C-BE87-93B7C46E49D1}"/>
          </ac:picMkLst>
        </pc:picChg>
      </pc:sldChg>
      <pc:sldChg chg="modSp">
        <pc:chgData name="Dubey, Abhishek" userId="fcebbf37-2e6b-4aaa-bd32-5ba1b6c49bdb" providerId="ADAL" clId="{581F6690-D7B8-DC48-B097-CF5D3BE6B2C6}" dt="2020-01-08T02:07:22.692" v="392" actId="1076"/>
        <pc:sldMkLst>
          <pc:docMk/>
          <pc:sldMk cId="2246533406" sldId="345"/>
        </pc:sldMkLst>
        <pc:spChg chg="mod">
          <ac:chgData name="Dubey, Abhishek" userId="fcebbf37-2e6b-4aaa-bd32-5ba1b6c49bdb" providerId="ADAL" clId="{581F6690-D7B8-DC48-B097-CF5D3BE6B2C6}" dt="2020-01-08T02:07:22.692" v="392" actId="1076"/>
          <ac:spMkLst>
            <pc:docMk/>
            <pc:sldMk cId="2246533406" sldId="345"/>
            <ac:spMk id="2" creationId="{00000000-0000-0000-0000-000000000000}"/>
          </ac:spMkLst>
        </pc:spChg>
      </pc:sldChg>
      <pc:sldChg chg="addSp modSp mod setBg">
        <pc:chgData name="Dubey, Abhishek" userId="fcebbf37-2e6b-4aaa-bd32-5ba1b6c49bdb" providerId="ADAL" clId="{581F6690-D7B8-DC48-B097-CF5D3BE6B2C6}" dt="2020-01-08T02:07:31.778" v="393" actId="26606"/>
        <pc:sldMkLst>
          <pc:docMk/>
          <pc:sldMk cId="2060352579" sldId="346"/>
        </pc:sldMkLst>
        <pc:spChg chg="mod">
          <ac:chgData name="Dubey, Abhishek" userId="fcebbf37-2e6b-4aaa-bd32-5ba1b6c49bdb" providerId="ADAL" clId="{581F6690-D7B8-DC48-B097-CF5D3BE6B2C6}" dt="2020-01-08T02:07:31.778" v="393" actId="26606"/>
          <ac:spMkLst>
            <pc:docMk/>
            <pc:sldMk cId="2060352579" sldId="346"/>
            <ac:spMk id="2" creationId="{00000000-0000-0000-0000-000000000000}"/>
          </ac:spMkLst>
        </pc:spChg>
        <pc:spChg chg="mod">
          <ac:chgData name="Dubey, Abhishek" userId="fcebbf37-2e6b-4aaa-bd32-5ba1b6c49bdb" providerId="ADAL" clId="{581F6690-D7B8-DC48-B097-CF5D3BE6B2C6}" dt="2020-01-08T02:07:31.778" v="393" actId="26606"/>
          <ac:spMkLst>
            <pc:docMk/>
            <pc:sldMk cId="2060352579" sldId="346"/>
            <ac:spMk id="8" creationId="{00000000-0000-0000-0000-000000000000}"/>
          </ac:spMkLst>
        </pc:spChg>
        <pc:spChg chg="add">
          <ac:chgData name="Dubey, Abhishek" userId="fcebbf37-2e6b-4aaa-bd32-5ba1b6c49bdb" providerId="ADAL" clId="{581F6690-D7B8-DC48-B097-CF5D3BE6B2C6}" dt="2020-01-08T02:07:31.778" v="393" actId="26606"/>
          <ac:spMkLst>
            <pc:docMk/>
            <pc:sldMk cId="2060352579" sldId="346"/>
            <ac:spMk id="13" creationId="{B6C29DB0-17E9-42FF-986E-0B7F493F4D24}"/>
          </ac:spMkLst>
        </pc:spChg>
        <pc:spChg chg="add">
          <ac:chgData name="Dubey, Abhishek" userId="fcebbf37-2e6b-4aaa-bd32-5ba1b6c49bdb" providerId="ADAL" clId="{581F6690-D7B8-DC48-B097-CF5D3BE6B2C6}" dt="2020-01-08T02:07:31.778" v="393" actId="26606"/>
          <ac:spMkLst>
            <pc:docMk/>
            <pc:sldMk cId="2060352579" sldId="346"/>
            <ac:spMk id="15" creationId="{115AD956-A5B6-4760-B8B2-11E2DF6B0212}"/>
          </ac:spMkLst>
        </pc:spChg>
        <pc:grpChg chg="mod ord">
          <ac:chgData name="Dubey, Abhishek" userId="fcebbf37-2e6b-4aaa-bd32-5ba1b6c49bdb" providerId="ADAL" clId="{581F6690-D7B8-DC48-B097-CF5D3BE6B2C6}" dt="2020-01-08T02:07:31.778" v="393" actId="26606"/>
          <ac:grpSpMkLst>
            <pc:docMk/>
            <pc:sldMk cId="2060352579" sldId="346"/>
            <ac:grpSpMk id="3" creationId="{00000000-0000-0000-0000-000000000000}"/>
          </ac:grpSpMkLst>
        </pc:grpChg>
      </pc:sldChg>
      <pc:sldChg chg="addSp delSp modSp mod setBg">
        <pc:chgData name="Dubey, Abhishek" userId="fcebbf37-2e6b-4aaa-bd32-5ba1b6c49bdb" providerId="ADAL" clId="{581F6690-D7B8-DC48-B097-CF5D3BE6B2C6}" dt="2020-01-08T02:07:44.829" v="394" actId="26606"/>
        <pc:sldMkLst>
          <pc:docMk/>
          <pc:sldMk cId="3968263243" sldId="347"/>
        </pc:sldMkLst>
        <pc:spChg chg="mod">
          <ac:chgData name="Dubey, Abhishek" userId="fcebbf37-2e6b-4aaa-bd32-5ba1b6c49bdb" providerId="ADAL" clId="{581F6690-D7B8-DC48-B097-CF5D3BE6B2C6}" dt="2020-01-08T02:07:44.829" v="394" actId="26606"/>
          <ac:spMkLst>
            <pc:docMk/>
            <pc:sldMk cId="3968263243" sldId="347"/>
            <ac:spMk id="2" creationId="{00000000-0000-0000-0000-000000000000}"/>
          </ac:spMkLst>
        </pc:spChg>
        <pc:spChg chg="del">
          <ac:chgData name="Dubey, Abhishek" userId="fcebbf37-2e6b-4aaa-bd32-5ba1b6c49bdb" providerId="ADAL" clId="{581F6690-D7B8-DC48-B097-CF5D3BE6B2C6}" dt="2020-01-08T02:07:44.829" v="394" actId="26606"/>
          <ac:spMkLst>
            <pc:docMk/>
            <pc:sldMk cId="3968263243" sldId="347"/>
            <ac:spMk id="3" creationId="{00000000-0000-0000-0000-000000000000}"/>
          </ac:spMkLst>
        </pc:spChg>
        <pc:spChg chg="add">
          <ac:chgData name="Dubey, Abhishek" userId="fcebbf37-2e6b-4aaa-bd32-5ba1b6c49bdb" providerId="ADAL" clId="{581F6690-D7B8-DC48-B097-CF5D3BE6B2C6}" dt="2020-01-08T02:07:44.829" v="394" actId="26606"/>
          <ac:spMkLst>
            <pc:docMk/>
            <pc:sldMk cId="3968263243" sldId="347"/>
            <ac:spMk id="10" creationId="{46C2E80F-49A6-4372-B103-219D417A55ED}"/>
          </ac:spMkLst>
        </pc:spChg>
        <pc:graphicFrameChg chg="add">
          <ac:chgData name="Dubey, Abhishek" userId="fcebbf37-2e6b-4aaa-bd32-5ba1b6c49bdb" providerId="ADAL" clId="{581F6690-D7B8-DC48-B097-CF5D3BE6B2C6}" dt="2020-01-08T02:07:44.829" v="394" actId="26606"/>
          <ac:graphicFrameMkLst>
            <pc:docMk/>
            <pc:sldMk cId="3968263243" sldId="347"/>
            <ac:graphicFrameMk id="5" creationId="{353E9FFA-E657-48AA-B2C4-42282A811A12}"/>
          </ac:graphicFrameMkLst>
        </pc:graphicFrameChg>
      </pc:sldChg>
      <pc:sldChg chg="addSp delSp modSp mod setBg">
        <pc:chgData name="Dubey, Abhishek" userId="fcebbf37-2e6b-4aaa-bd32-5ba1b6c49bdb" providerId="ADAL" clId="{581F6690-D7B8-DC48-B097-CF5D3BE6B2C6}" dt="2020-01-08T02:07:49.076" v="395" actId="26606"/>
        <pc:sldMkLst>
          <pc:docMk/>
          <pc:sldMk cId="714016807" sldId="348"/>
        </pc:sldMkLst>
        <pc:spChg chg="mod">
          <ac:chgData name="Dubey, Abhishek" userId="fcebbf37-2e6b-4aaa-bd32-5ba1b6c49bdb" providerId="ADAL" clId="{581F6690-D7B8-DC48-B097-CF5D3BE6B2C6}" dt="2020-01-08T02:07:49.076" v="395" actId="26606"/>
          <ac:spMkLst>
            <pc:docMk/>
            <pc:sldMk cId="714016807" sldId="348"/>
            <ac:spMk id="2" creationId="{00000000-0000-0000-0000-000000000000}"/>
          </ac:spMkLst>
        </pc:spChg>
        <pc:spChg chg="del">
          <ac:chgData name="Dubey, Abhishek" userId="fcebbf37-2e6b-4aaa-bd32-5ba1b6c49bdb" providerId="ADAL" clId="{581F6690-D7B8-DC48-B097-CF5D3BE6B2C6}" dt="2020-01-08T02:07:49.076" v="395" actId="26606"/>
          <ac:spMkLst>
            <pc:docMk/>
            <pc:sldMk cId="714016807" sldId="348"/>
            <ac:spMk id="3" creationId="{00000000-0000-0000-0000-000000000000}"/>
          </ac:spMkLst>
        </pc:spChg>
        <pc:spChg chg="add">
          <ac:chgData name="Dubey, Abhishek" userId="fcebbf37-2e6b-4aaa-bd32-5ba1b6c49bdb" providerId="ADAL" clId="{581F6690-D7B8-DC48-B097-CF5D3BE6B2C6}" dt="2020-01-08T02:07:49.076" v="395" actId="26606"/>
          <ac:spMkLst>
            <pc:docMk/>
            <pc:sldMk cId="714016807" sldId="348"/>
            <ac:spMk id="10" creationId="{46C2E80F-49A6-4372-B103-219D417A55ED}"/>
          </ac:spMkLst>
        </pc:spChg>
        <pc:graphicFrameChg chg="add">
          <ac:chgData name="Dubey, Abhishek" userId="fcebbf37-2e6b-4aaa-bd32-5ba1b6c49bdb" providerId="ADAL" clId="{581F6690-D7B8-DC48-B097-CF5D3BE6B2C6}" dt="2020-01-08T02:07:49.076" v="395" actId="26606"/>
          <ac:graphicFrameMkLst>
            <pc:docMk/>
            <pc:sldMk cId="714016807" sldId="348"/>
            <ac:graphicFrameMk id="5" creationId="{F4651C20-3A9B-4FCA-9327-4E09354DB3D3}"/>
          </ac:graphicFrameMkLst>
        </pc:graphicFrameChg>
      </pc:sldChg>
      <pc:sldChg chg="addSp delSp modSp mod setBg">
        <pc:chgData name="Dubey, Abhishek" userId="fcebbf37-2e6b-4aaa-bd32-5ba1b6c49bdb" providerId="ADAL" clId="{581F6690-D7B8-DC48-B097-CF5D3BE6B2C6}" dt="2020-01-08T02:08:00.651" v="396" actId="26606"/>
        <pc:sldMkLst>
          <pc:docMk/>
          <pc:sldMk cId="3143890720" sldId="349"/>
        </pc:sldMkLst>
        <pc:spChg chg="mod">
          <ac:chgData name="Dubey, Abhishek" userId="fcebbf37-2e6b-4aaa-bd32-5ba1b6c49bdb" providerId="ADAL" clId="{581F6690-D7B8-DC48-B097-CF5D3BE6B2C6}" dt="2020-01-08T02:08:00.651" v="396" actId="26606"/>
          <ac:spMkLst>
            <pc:docMk/>
            <pc:sldMk cId="3143890720" sldId="349"/>
            <ac:spMk id="2" creationId="{00000000-0000-0000-0000-000000000000}"/>
          </ac:spMkLst>
        </pc:spChg>
        <pc:spChg chg="del">
          <ac:chgData name="Dubey, Abhishek" userId="fcebbf37-2e6b-4aaa-bd32-5ba1b6c49bdb" providerId="ADAL" clId="{581F6690-D7B8-DC48-B097-CF5D3BE6B2C6}" dt="2020-01-08T02:08:00.651" v="396" actId="26606"/>
          <ac:spMkLst>
            <pc:docMk/>
            <pc:sldMk cId="3143890720" sldId="349"/>
            <ac:spMk id="3" creationId="{00000000-0000-0000-0000-000000000000}"/>
          </ac:spMkLst>
        </pc:spChg>
        <pc:spChg chg="add">
          <ac:chgData name="Dubey, Abhishek" userId="fcebbf37-2e6b-4aaa-bd32-5ba1b6c49bdb" providerId="ADAL" clId="{581F6690-D7B8-DC48-B097-CF5D3BE6B2C6}" dt="2020-01-08T02:08:00.651" v="396" actId="26606"/>
          <ac:spMkLst>
            <pc:docMk/>
            <pc:sldMk cId="3143890720" sldId="349"/>
            <ac:spMk id="10" creationId="{46C2E80F-49A6-4372-B103-219D417A55ED}"/>
          </ac:spMkLst>
        </pc:spChg>
        <pc:graphicFrameChg chg="add">
          <ac:chgData name="Dubey, Abhishek" userId="fcebbf37-2e6b-4aaa-bd32-5ba1b6c49bdb" providerId="ADAL" clId="{581F6690-D7B8-DC48-B097-CF5D3BE6B2C6}" dt="2020-01-08T02:08:00.651" v="396" actId="26606"/>
          <ac:graphicFrameMkLst>
            <pc:docMk/>
            <pc:sldMk cId="3143890720" sldId="349"/>
            <ac:graphicFrameMk id="5" creationId="{D958D02E-83E1-48B1-A09D-18C9706B6406}"/>
          </ac:graphicFrameMkLst>
        </pc:graphicFrameChg>
      </pc:sldChg>
      <pc:sldChg chg="addSp delSp modSp mod setBg">
        <pc:chgData name="Dubey, Abhishek" userId="fcebbf37-2e6b-4aaa-bd32-5ba1b6c49bdb" providerId="ADAL" clId="{581F6690-D7B8-DC48-B097-CF5D3BE6B2C6}" dt="2020-01-08T02:08:11.122" v="397" actId="26606"/>
        <pc:sldMkLst>
          <pc:docMk/>
          <pc:sldMk cId="2193449100" sldId="350"/>
        </pc:sldMkLst>
        <pc:spChg chg="mod">
          <ac:chgData name="Dubey, Abhishek" userId="fcebbf37-2e6b-4aaa-bd32-5ba1b6c49bdb" providerId="ADAL" clId="{581F6690-D7B8-DC48-B097-CF5D3BE6B2C6}" dt="2020-01-08T02:08:11.122" v="397" actId="26606"/>
          <ac:spMkLst>
            <pc:docMk/>
            <pc:sldMk cId="2193449100" sldId="350"/>
            <ac:spMk id="2" creationId="{00000000-0000-0000-0000-000000000000}"/>
          </ac:spMkLst>
        </pc:spChg>
        <pc:spChg chg="del">
          <ac:chgData name="Dubey, Abhishek" userId="fcebbf37-2e6b-4aaa-bd32-5ba1b6c49bdb" providerId="ADAL" clId="{581F6690-D7B8-DC48-B097-CF5D3BE6B2C6}" dt="2020-01-08T02:08:11.122" v="397" actId="26606"/>
          <ac:spMkLst>
            <pc:docMk/>
            <pc:sldMk cId="2193449100" sldId="350"/>
            <ac:spMk id="3" creationId="{00000000-0000-0000-0000-000000000000}"/>
          </ac:spMkLst>
        </pc:spChg>
        <pc:spChg chg="add">
          <ac:chgData name="Dubey, Abhishek" userId="fcebbf37-2e6b-4aaa-bd32-5ba1b6c49bdb" providerId="ADAL" clId="{581F6690-D7B8-DC48-B097-CF5D3BE6B2C6}" dt="2020-01-08T02:08:11.122" v="397" actId="26606"/>
          <ac:spMkLst>
            <pc:docMk/>
            <pc:sldMk cId="2193449100" sldId="350"/>
            <ac:spMk id="10" creationId="{46C2E80F-49A6-4372-B103-219D417A55ED}"/>
          </ac:spMkLst>
        </pc:spChg>
        <pc:graphicFrameChg chg="add">
          <ac:chgData name="Dubey, Abhishek" userId="fcebbf37-2e6b-4aaa-bd32-5ba1b6c49bdb" providerId="ADAL" clId="{581F6690-D7B8-DC48-B097-CF5D3BE6B2C6}" dt="2020-01-08T02:08:11.122" v="397" actId="26606"/>
          <ac:graphicFrameMkLst>
            <pc:docMk/>
            <pc:sldMk cId="2193449100" sldId="350"/>
            <ac:graphicFrameMk id="5" creationId="{00DA51AD-F460-44AD-A6F9-1211EC39828B}"/>
          </ac:graphicFrameMkLst>
        </pc:graphicFrameChg>
      </pc:sldChg>
      <pc:sldChg chg="addSp delSp modSp del">
        <pc:chgData name="Dubey, Abhishek" userId="fcebbf37-2e6b-4aaa-bd32-5ba1b6c49bdb" providerId="ADAL" clId="{581F6690-D7B8-DC48-B097-CF5D3BE6B2C6}" dt="2020-01-08T02:10:25.535" v="444" actId="2696"/>
        <pc:sldMkLst>
          <pc:docMk/>
          <pc:sldMk cId="2518980926" sldId="351"/>
        </pc:sldMkLst>
        <pc:spChg chg="mod">
          <ac:chgData name="Dubey, Abhishek" userId="fcebbf37-2e6b-4aaa-bd32-5ba1b6c49bdb" providerId="ADAL" clId="{581F6690-D7B8-DC48-B097-CF5D3BE6B2C6}" dt="2020-01-08T01:37:42.161" v="36" actId="14100"/>
          <ac:spMkLst>
            <pc:docMk/>
            <pc:sldMk cId="2518980926" sldId="351"/>
            <ac:spMk id="2" creationId="{00000000-0000-0000-0000-000000000000}"/>
          </ac:spMkLst>
        </pc:spChg>
        <pc:spChg chg="del mod">
          <ac:chgData name="Dubey, Abhishek" userId="fcebbf37-2e6b-4aaa-bd32-5ba1b6c49bdb" providerId="ADAL" clId="{581F6690-D7B8-DC48-B097-CF5D3BE6B2C6}" dt="2020-01-08T02:09:10.604" v="428"/>
          <ac:spMkLst>
            <pc:docMk/>
            <pc:sldMk cId="2518980926" sldId="351"/>
            <ac:spMk id="3" creationId="{00000000-0000-0000-0000-000000000000}"/>
          </ac:spMkLst>
        </pc:spChg>
        <pc:spChg chg="del mod">
          <ac:chgData name="Dubey, Abhishek" userId="fcebbf37-2e6b-4aaa-bd32-5ba1b6c49bdb" providerId="ADAL" clId="{581F6690-D7B8-DC48-B097-CF5D3BE6B2C6}" dt="2020-01-08T02:09:10.604" v="428"/>
          <ac:spMkLst>
            <pc:docMk/>
            <pc:sldMk cId="2518980926" sldId="351"/>
            <ac:spMk id="7" creationId="{00000000-0000-0000-0000-000000000000}"/>
          </ac:spMkLst>
        </pc:spChg>
        <pc:spChg chg="del mod">
          <ac:chgData name="Dubey, Abhishek" userId="fcebbf37-2e6b-4aaa-bd32-5ba1b6c49bdb" providerId="ADAL" clId="{581F6690-D7B8-DC48-B097-CF5D3BE6B2C6}" dt="2020-01-08T02:09:10.604" v="428"/>
          <ac:spMkLst>
            <pc:docMk/>
            <pc:sldMk cId="2518980926" sldId="351"/>
            <ac:spMk id="8" creationId="{00000000-0000-0000-0000-000000000000}"/>
          </ac:spMkLst>
        </pc:spChg>
        <pc:spChg chg="del">
          <ac:chgData name="Dubey, Abhishek" userId="fcebbf37-2e6b-4aaa-bd32-5ba1b6c49bdb" providerId="ADAL" clId="{581F6690-D7B8-DC48-B097-CF5D3BE6B2C6}" dt="2020-01-08T02:09:10.604" v="428"/>
          <ac:spMkLst>
            <pc:docMk/>
            <pc:sldMk cId="2518980926" sldId="351"/>
            <ac:spMk id="9" creationId="{00000000-0000-0000-0000-000000000000}"/>
          </ac:spMkLst>
        </pc:spChg>
        <pc:spChg chg="add mod">
          <ac:chgData name="Dubey, Abhishek" userId="fcebbf37-2e6b-4aaa-bd32-5ba1b6c49bdb" providerId="ADAL" clId="{581F6690-D7B8-DC48-B097-CF5D3BE6B2C6}" dt="2020-01-08T02:09:10.604" v="428"/>
          <ac:spMkLst>
            <pc:docMk/>
            <pc:sldMk cId="2518980926" sldId="351"/>
            <ac:spMk id="10" creationId="{CAAC7E0D-60BA-AE4D-8E94-64A0A59B53D4}"/>
          </ac:spMkLst>
        </pc:spChg>
        <pc:picChg chg="del mod">
          <ac:chgData name="Dubey, Abhishek" userId="fcebbf37-2e6b-4aaa-bd32-5ba1b6c49bdb" providerId="ADAL" clId="{581F6690-D7B8-DC48-B097-CF5D3BE6B2C6}" dt="2020-01-08T02:09:10.604" v="428"/>
          <ac:picMkLst>
            <pc:docMk/>
            <pc:sldMk cId="2518980926" sldId="351"/>
            <ac:picMk id="4" creationId="{00000000-0000-0000-0000-000000000000}"/>
          </ac:picMkLst>
        </pc:picChg>
        <pc:picChg chg="del mod">
          <ac:chgData name="Dubey, Abhishek" userId="fcebbf37-2e6b-4aaa-bd32-5ba1b6c49bdb" providerId="ADAL" clId="{581F6690-D7B8-DC48-B097-CF5D3BE6B2C6}" dt="2020-01-08T02:09:10.604" v="428"/>
          <ac:picMkLst>
            <pc:docMk/>
            <pc:sldMk cId="2518980926" sldId="351"/>
            <ac:picMk id="5" creationId="{00000000-0000-0000-0000-000000000000}"/>
          </ac:picMkLst>
        </pc:picChg>
        <pc:picChg chg="del mod">
          <ac:chgData name="Dubey, Abhishek" userId="fcebbf37-2e6b-4aaa-bd32-5ba1b6c49bdb" providerId="ADAL" clId="{581F6690-D7B8-DC48-B097-CF5D3BE6B2C6}" dt="2020-01-08T02:09:10.604" v="428"/>
          <ac:picMkLst>
            <pc:docMk/>
            <pc:sldMk cId="2518980926" sldId="351"/>
            <ac:picMk id="6" creationId="{00000000-0000-0000-0000-000000000000}"/>
          </ac:picMkLst>
        </pc:picChg>
      </pc:sldChg>
      <pc:sldChg chg="delSp del">
        <pc:chgData name="Dubey, Abhishek" userId="fcebbf37-2e6b-4aaa-bd32-5ba1b6c49bdb" providerId="ADAL" clId="{581F6690-D7B8-DC48-B097-CF5D3BE6B2C6}" dt="2020-01-08T02:10:26.531" v="445" actId="2696"/>
        <pc:sldMkLst>
          <pc:docMk/>
          <pc:sldMk cId="4012528380" sldId="352"/>
        </pc:sldMkLst>
        <pc:spChg chg="del">
          <ac:chgData name="Dubey, Abhishek" userId="fcebbf37-2e6b-4aaa-bd32-5ba1b6c49bdb" providerId="ADAL" clId="{581F6690-D7B8-DC48-B097-CF5D3BE6B2C6}" dt="2020-01-08T02:09:58.254" v="437"/>
          <ac:spMkLst>
            <pc:docMk/>
            <pc:sldMk cId="4012528380" sldId="352"/>
            <ac:spMk id="7" creationId="{00000000-0000-0000-0000-000000000000}"/>
          </ac:spMkLst>
        </pc:spChg>
        <pc:spChg chg="del">
          <ac:chgData name="Dubey, Abhishek" userId="fcebbf37-2e6b-4aaa-bd32-5ba1b6c49bdb" providerId="ADAL" clId="{581F6690-D7B8-DC48-B097-CF5D3BE6B2C6}" dt="2020-01-08T02:09:58.254" v="437"/>
          <ac:spMkLst>
            <pc:docMk/>
            <pc:sldMk cId="4012528380" sldId="352"/>
            <ac:spMk id="8" creationId="{00000000-0000-0000-0000-000000000000}"/>
          </ac:spMkLst>
        </pc:spChg>
        <pc:picChg chg="del">
          <ac:chgData name="Dubey, Abhishek" userId="fcebbf37-2e6b-4aaa-bd32-5ba1b6c49bdb" providerId="ADAL" clId="{581F6690-D7B8-DC48-B097-CF5D3BE6B2C6}" dt="2020-01-08T02:09:58.254" v="437"/>
          <ac:picMkLst>
            <pc:docMk/>
            <pc:sldMk cId="4012528380" sldId="352"/>
            <ac:picMk id="4" creationId="{00000000-0000-0000-0000-000000000000}"/>
          </ac:picMkLst>
        </pc:picChg>
        <pc:picChg chg="del">
          <ac:chgData name="Dubey, Abhishek" userId="fcebbf37-2e6b-4aaa-bd32-5ba1b6c49bdb" providerId="ADAL" clId="{581F6690-D7B8-DC48-B097-CF5D3BE6B2C6}" dt="2020-01-08T02:09:58.254" v="437"/>
          <ac:picMkLst>
            <pc:docMk/>
            <pc:sldMk cId="4012528380" sldId="352"/>
            <ac:picMk id="5" creationId="{00000000-0000-0000-0000-000000000000}"/>
          </ac:picMkLst>
        </pc:picChg>
        <pc:picChg chg="del">
          <ac:chgData name="Dubey, Abhishek" userId="fcebbf37-2e6b-4aaa-bd32-5ba1b6c49bdb" providerId="ADAL" clId="{581F6690-D7B8-DC48-B097-CF5D3BE6B2C6}" dt="2020-01-08T02:09:58.254" v="437"/>
          <ac:picMkLst>
            <pc:docMk/>
            <pc:sldMk cId="4012528380" sldId="352"/>
            <ac:picMk id="6" creationId="{00000000-0000-0000-0000-000000000000}"/>
          </ac:picMkLst>
        </pc:picChg>
        <pc:picChg chg="del">
          <ac:chgData name="Dubey, Abhishek" userId="fcebbf37-2e6b-4aaa-bd32-5ba1b6c49bdb" providerId="ADAL" clId="{581F6690-D7B8-DC48-B097-CF5D3BE6B2C6}" dt="2020-01-08T02:09:58.254" v="437"/>
          <ac:picMkLst>
            <pc:docMk/>
            <pc:sldMk cId="4012528380" sldId="352"/>
            <ac:picMk id="10" creationId="{00000000-0000-0000-0000-000000000000}"/>
          </ac:picMkLst>
        </pc:picChg>
      </pc:sldChg>
      <pc:sldChg chg="addSp modSp mod setBg">
        <pc:chgData name="Dubey, Abhishek" userId="fcebbf37-2e6b-4aaa-bd32-5ba1b6c49bdb" providerId="ADAL" clId="{581F6690-D7B8-DC48-B097-CF5D3BE6B2C6}" dt="2020-01-08T02:10:38.316" v="446" actId="26606"/>
        <pc:sldMkLst>
          <pc:docMk/>
          <pc:sldMk cId="1931292661" sldId="353"/>
        </pc:sldMkLst>
        <pc:spChg chg="mod ord">
          <ac:chgData name="Dubey, Abhishek" userId="fcebbf37-2e6b-4aaa-bd32-5ba1b6c49bdb" providerId="ADAL" clId="{581F6690-D7B8-DC48-B097-CF5D3BE6B2C6}" dt="2020-01-08T02:10:38.316" v="446" actId="26606"/>
          <ac:spMkLst>
            <pc:docMk/>
            <pc:sldMk cId="1931292661" sldId="353"/>
            <ac:spMk id="3" creationId="{00000000-0000-0000-0000-000000000000}"/>
          </ac:spMkLst>
        </pc:spChg>
        <pc:spChg chg="mod">
          <ac:chgData name="Dubey, Abhishek" userId="fcebbf37-2e6b-4aaa-bd32-5ba1b6c49bdb" providerId="ADAL" clId="{581F6690-D7B8-DC48-B097-CF5D3BE6B2C6}" dt="2020-01-08T02:10:38.316" v="446" actId="26606"/>
          <ac:spMkLst>
            <pc:docMk/>
            <pc:sldMk cId="1931292661" sldId="353"/>
            <ac:spMk id="5" creationId="{00000000-0000-0000-0000-000000000000}"/>
          </ac:spMkLst>
        </pc:spChg>
        <pc:spChg chg="add">
          <ac:chgData name="Dubey, Abhishek" userId="fcebbf37-2e6b-4aaa-bd32-5ba1b6c49bdb" providerId="ADAL" clId="{581F6690-D7B8-DC48-B097-CF5D3BE6B2C6}" dt="2020-01-08T02:10:38.316" v="446" actId="26606"/>
          <ac:spMkLst>
            <pc:docMk/>
            <pc:sldMk cId="1931292661" sldId="353"/>
            <ac:spMk id="10" creationId="{3B854194-185D-494D-905C-7C7CB2E30F6E}"/>
          </ac:spMkLst>
        </pc:spChg>
        <pc:spChg chg="add">
          <ac:chgData name="Dubey, Abhishek" userId="fcebbf37-2e6b-4aaa-bd32-5ba1b6c49bdb" providerId="ADAL" clId="{581F6690-D7B8-DC48-B097-CF5D3BE6B2C6}" dt="2020-01-08T02:10:38.316" v="446" actId="26606"/>
          <ac:spMkLst>
            <pc:docMk/>
            <pc:sldMk cId="1931292661" sldId="353"/>
            <ac:spMk id="12" creationId="{B4F5FA0D-0104-4987-8241-EFF7C85B88DE}"/>
          </ac:spMkLst>
        </pc:spChg>
        <pc:picChg chg="add">
          <ac:chgData name="Dubey, Abhishek" userId="fcebbf37-2e6b-4aaa-bd32-5ba1b6c49bdb" providerId="ADAL" clId="{581F6690-D7B8-DC48-B097-CF5D3BE6B2C6}" dt="2020-01-08T02:10:38.316" v="446" actId="26606"/>
          <ac:picMkLst>
            <pc:docMk/>
            <pc:sldMk cId="1931292661" sldId="353"/>
            <ac:picMk id="14" creationId="{2897127E-6CEF-446C-BE87-93B7C46E49D1}"/>
          </ac:picMkLst>
        </pc:picChg>
      </pc:sldChg>
      <pc:sldChg chg="modSp">
        <pc:chgData name="Dubey, Abhishek" userId="fcebbf37-2e6b-4aaa-bd32-5ba1b6c49bdb" providerId="ADAL" clId="{581F6690-D7B8-DC48-B097-CF5D3BE6B2C6}" dt="2020-01-08T02:05:53.263" v="380" actId="1076"/>
        <pc:sldMkLst>
          <pc:docMk/>
          <pc:sldMk cId="3834616534" sldId="354"/>
        </pc:sldMkLst>
        <pc:spChg chg="mod">
          <ac:chgData name="Dubey, Abhishek" userId="fcebbf37-2e6b-4aaa-bd32-5ba1b6c49bdb" providerId="ADAL" clId="{581F6690-D7B8-DC48-B097-CF5D3BE6B2C6}" dt="2020-01-08T02:05:53.263" v="380" actId="1076"/>
          <ac:spMkLst>
            <pc:docMk/>
            <pc:sldMk cId="3834616534" sldId="354"/>
            <ac:spMk id="11" creationId="{00000000-0000-0000-0000-000000000000}"/>
          </ac:spMkLst>
        </pc:spChg>
      </pc:sldChg>
      <pc:sldChg chg="addSp delSp">
        <pc:chgData name="Dubey, Abhishek" userId="fcebbf37-2e6b-4aaa-bd32-5ba1b6c49bdb" providerId="ADAL" clId="{581F6690-D7B8-DC48-B097-CF5D3BE6B2C6}" dt="2020-01-08T02:06:10.547" v="382"/>
        <pc:sldMkLst>
          <pc:docMk/>
          <pc:sldMk cId="1579925785" sldId="355"/>
        </pc:sldMkLst>
        <pc:spChg chg="del">
          <ac:chgData name="Dubey, Abhishek" userId="fcebbf37-2e6b-4aaa-bd32-5ba1b6c49bdb" providerId="ADAL" clId="{581F6690-D7B8-DC48-B097-CF5D3BE6B2C6}" dt="2020-01-08T02:06:05.378" v="381" actId="478"/>
          <ac:spMkLst>
            <pc:docMk/>
            <pc:sldMk cId="1579925785" sldId="355"/>
            <ac:spMk id="11" creationId="{00000000-0000-0000-0000-000000000000}"/>
          </ac:spMkLst>
        </pc:spChg>
        <pc:spChg chg="add">
          <ac:chgData name="Dubey, Abhishek" userId="fcebbf37-2e6b-4aaa-bd32-5ba1b6c49bdb" providerId="ADAL" clId="{581F6690-D7B8-DC48-B097-CF5D3BE6B2C6}" dt="2020-01-08T02:06:10.547" v="382"/>
          <ac:spMkLst>
            <pc:docMk/>
            <pc:sldMk cId="1579925785" sldId="355"/>
            <ac:spMk id="15" creationId="{B0DD75D2-24FD-E147-8D21-E345A6B6FB0C}"/>
          </ac:spMkLst>
        </pc:spChg>
      </pc:sldChg>
      <pc:sldChg chg="addSp delSp modSp">
        <pc:chgData name="Dubey, Abhishek" userId="fcebbf37-2e6b-4aaa-bd32-5ba1b6c49bdb" providerId="ADAL" clId="{581F6690-D7B8-DC48-B097-CF5D3BE6B2C6}" dt="2020-01-08T02:06:25.815" v="386" actId="478"/>
        <pc:sldMkLst>
          <pc:docMk/>
          <pc:sldMk cId="2711051182" sldId="356"/>
        </pc:sldMkLst>
        <pc:spChg chg="del">
          <ac:chgData name="Dubey, Abhishek" userId="fcebbf37-2e6b-4aaa-bd32-5ba1b6c49bdb" providerId="ADAL" clId="{581F6690-D7B8-DC48-B097-CF5D3BE6B2C6}" dt="2020-01-08T02:06:16.240" v="383" actId="478"/>
          <ac:spMkLst>
            <pc:docMk/>
            <pc:sldMk cId="2711051182" sldId="356"/>
            <ac:spMk id="11" creationId="{00000000-0000-0000-0000-000000000000}"/>
          </ac:spMkLst>
        </pc:spChg>
        <pc:spChg chg="add mod">
          <ac:chgData name="Dubey, Abhishek" userId="fcebbf37-2e6b-4aaa-bd32-5ba1b6c49bdb" providerId="ADAL" clId="{581F6690-D7B8-DC48-B097-CF5D3BE6B2C6}" dt="2020-01-08T02:06:20.969" v="385" actId="207"/>
          <ac:spMkLst>
            <pc:docMk/>
            <pc:sldMk cId="2711051182" sldId="356"/>
            <ac:spMk id="17" creationId="{E17B71B6-6A35-EA49-B0AE-0EACF84F5DDE}"/>
          </ac:spMkLst>
        </pc:spChg>
        <pc:picChg chg="del">
          <ac:chgData name="Dubey, Abhishek" userId="fcebbf37-2e6b-4aaa-bd32-5ba1b6c49bdb" providerId="ADAL" clId="{581F6690-D7B8-DC48-B097-CF5D3BE6B2C6}" dt="2020-01-08T02:06:25.815" v="386" actId="478"/>
          <ac:picMkLst>
            <pc:docMk/>
            <pc:sldMk cId="2711051182" sldId="356"/>
            <ac:picMk id="15" creationId="{00000000-0000-0000-0000-000000000000}"/>
          </ac:picMkLst>
        </pc:picChg>
      </pc:sldChg>
      <pc:sldChg chg="addSp delSp">
        <pc:chgData name="Dubey, Abhishek" userId="fcebbf37-2e6b-4aaa-bd32-5ba1b6c49bdb" providerId="ADAL" clId="{581F6690-D7B8-DC48-B097-CF5D3BE6B2C6}" dt="2020-01-08T02:06:37.863" v="389" actId="478"/>
        <pc:sldMkLst>
          <pc:docMk/>
          <pc:sldMk cId="3976774663" sldId="357"/>
        </pc:sldMkLst>
        <pc:spChg chg="del">
          <ac:chgData name="Dubey, Abhishek" userId="fcebbf37-2e6b-4aaa-bd32-5ba1b6c49bdb" providerId="ADAL" clId="{581F6690-D7B8-DC48-B097-CF5D3BE6B2C6}" dt="2020-01-08T02:06:29.128" v="387" actId="478"/>
          <ac:spMkLst>
            <pc:docMk/>
            <pc:sldMk cId="3976774663" sldId="357"/>
            <ac:spMk id="11" creationId="{00000000-0000-0000-0000-000000000000}"/>
          </ac:spMkLst>
        </pc:spChg>
        <pc:spChg chg="add">
          <ac:chgData name="Dubey, Abhishek" userId="fcebbf37-2e6b-4aaa-bd32-5ba1b6c49bdb" providerId="ADAL" clId="{581F6690-D7B8-DC48-B097-CF5D3BE6B2C6}" dt="2020-01-08T02:06:35.331" v="388"/>
          <ac:spMkLst>
            <pc:docMk/>
            <pc:sldMk cId="3976774663" sldId="357"/>
            <ac:spMk id="22" creationId="{48A3071B-80E5-C240-93FA-A89D4BC97286}"/>
          </ac:spMkLst>
        </pc:spChg>
        <pc:picChg chg="del">
          <ac:chgData name="Dubey, Abhishek" userId="fcebbf37-2e6b-4aaa-bd32-5ba1b6c49bdb" providerId="ADAL" clId="{581F6690-D7B8-DC48-B097-CF5D3BE6B2C6}" dt="2020-01-08T02:06:37.863" v="389" actId="478"/>
          <ac:picMkLst>
            <pc:docMk/>
            <pc:sldMk cId="3976774663" sldId="357"/>
            <ac:picMk id="15" creationId="{00000000-0000-0000-0000-000000000000}"/>
          </ac:picMkLst>
        </pc:picChg>
      </pc:sldChg>
      <pc:sldChg chg="addSp delSp modSp add">
        <pc:chgData name="Dubey, Abhishek" userId="fcebbf37-2e6b-4aaa-bd32-5ba1b6c49bdb" providerId="ADAL" clId="{581F6690-D7B8-DC48-B097-CF5D3BE6B2C6}" dt="2020-01-08T01:42:00.842" v="76" actId="13822"/>
        <pc:sldMkLst>
          <pc:docMk/>
          <pc:sldMk cId="3501803404" sldId="358"/>
        </pc:sldMkLst>
        <pc:spChg chg="del">
          <ac:chgData name="Dubey, Abhishek" userId="fcebbf37-2e6b-4aaa-bd32-5ba1b6c49bdb" providerId="ADAL" clId="{581F6690-D7B8-DC48-B097-CF5D3BE6B2C6}" dt="2020-01-08T01:40:05.155" v="38"/>
          <ac:spMkLst>
            <pc:docMk/>
            <pc:sldMk cId="3501803404" sldId="358"/>
            <ac:spMk id="2" creationId="{8FAEB43F-7AE2-924C-BBA6-59B7E52105B9}"/>
          </ac:spMkLst>
        </pc:spChg>
        <pc:spChg chg="del">
          <ac:chgData name="Dubey, Abhishek" userId="fcebbf37-2e6b-4aaa-bd32-5ba1b6c49bdb" providerId="ADAL" clId="{581F6690-D7B8-DC48-B097-CF5D3BE6B2C6}" dt="2020-01-08T01:40:05.155" v="38"/>
          <ac:spMkLst>
            <pc:docMk/>
            <pc:sldMk cId="3501803404" sldId="358"/>
            <ac:spMk id="3" creationId="{B3186B03-2F5C-0B41-AD39-3E1BFDBFDF7C}"/>
          </ac:spMkLst>
        </pc:spChg>
        <pc:spChg chg="add mod">
          <ac:chgData name="Dubey, Abhishek" userId="fcebbf37-2e6b-4aaa-bd32-5ba1b6c49bdb" providerId="ADAL" clId="{581F6690-D7B8-DC48-B097-CF5D3BE6B2C6}" dt="2020-01-08T01:40:13.541" v="49" actId="20577"/>
          <ac:spMkLst>
            <pc:docMk/>
            <pc:sldMk cId="3501803404" sldId="358"/>
            <ac:spMk id="4" creationId="{3991FDE8-005B-134D-A51A-A7AB0F360AD8}"/>
          </ac:spMkLst>
        </pc:spChg>
        <pc:spChg chg="add mod">
          <ac:chgData name="Dubey, Abhishek" userId="fcebbf37-2e6b-4aaa-bd32-5ba1b6c49bdb" providerId="ADAL" clId="{581F6690-D7B8-DC48-B097-CF5D3BE6B2C6}" dt="2020-01-08T01:41:48.682" v="72" actId="14100"/>
          <ac:spMkLst>
            <pc:docMk/>
            <pc:sldMk cId="3501803404" sldId="358"/>
            <ac:spMk id="5" creationId="{9A4BDB95-9238-9149-8B31-1088492A3427}"/>
          </ac:spMkLst>
        </pc:spChg>
        <pc:spChg chg="add mod">
          <ac:chgData name="Dubey, Abhishek" userId="fcebbf37-2e6b-4aaa-bd32-5ba1b6c49bdb" providerId="ADAL" clId="{581F6690-D7B8-DC48-B097-CF5D3BE6B2C6}" dt="2020-01-08T01:42:00.842" v="76" actId="13822"/>
          <ac:spMkLst>
            <pc:docMk/>
            <pc:sldMk cId="3501803404" sldId="358"/>
            <ac:spMk id="7" creationId="{518B7D73-115B-2842-BD62-5691FC0A8D61}"/>
          </ac:spMkLst>
        </pc:spChg>
        <pc:picChg chg="add mod">
          <ac:chgData name="Dubey, Abhishek" userId="fcebbf37-2e6b-4aaa-bd32-5ba1b6c49bdb" providerId="ADAL" clId="{581F6690-D7B8-DC48-B097-CF5D3BE6B2C6}" dt="2020-01-08T01:41:50.129" v="73" actId="1076"/>
          <ac:picMkLst>
            <pc:docMk/>
            <pc:sldMk cId="3501803404" sldId="358"/>
            <ac:picMk id="6" creationId="{807D12C8-9D46-6344-98A4-765CFF5CC1F2}"/>
          </ac:picMkLst>
        </pc:picChg>
      </pc:sldChg>
      <pc:sldChg chg="addSp delSp modSp add">
        <pc:chgData name="Dubey, Abhishek" userId="fcebbf37-2e6b-4aaa-bd32-5ba1b6c49bdb" providerId="ADAL" clId="{581F6690-D7B8-DC48-B097-CF5D3BE6B2C6}" dt="2020-01-08T02:12:37.939" v="492"/>
        <pc:sldMkLst>
          <pc:docMk/>
          <pc:sldMk cId="642515432" sldId="359"/>
        </pc:sldMkLst>
        <pc:spChg chg="del">
          <ac:chgData name="Dubey, Abhishek" userId="fcebbf37-2e6b-4aaa-bd32-5ba1b6c49bdb" providerId="ADAL" clId="{581F6690-D7B8-DC48-B097-CF5D3BE6B2C6}" dt="2020-01-08T01:40:30.831" v="51"/>
          <ac:spMkLst>
            <pc:docMk/>
            <pc:sldMk cId="642515432" sldId="359"/>
            <ac:spMk id="2" creationId="{B3568428-F364-AD42-AB3D-BFF9455B1577}"/>
          </ac:spMkLst>
        </pc:spChg>
        <pc:spChg chg="del">
          <ac:chgData name="Dubey, Abhishek" userId="fcebbf37-2e6b-4aaa-bd32-5ba1b6c49bdb" providerId="ADAL" clId="{581F6690-D7B8-DC48-B097-CF5D3BE6B2C6}" dt="2020-01-08T01:40:30.831" v="51"/>
          <ac:spMkLst>
            <pc:docMk/>
            <pc:sldMk cId="642515432" sldId="359"/>
            <ac:spMk id="3" creationId="{77E57F51-74FC-894C-98D9-BDBA0C4FBA64}"/>
          </ac:spMkLst>
        </pc:spChg>
        <pc:spChg chg="add mod">
          <ac:chgData name="Dubey, Abhishek" userId="fcebbf37-2e6b-4aaa-bd32-5ba1b6c49bdb" providerId="ADAL" clId="{581F6690-D7B8-DC48-B097-CF5D3BE6B2C6}" dt="2020-01-08T01:40:35.381" v="63" actId="20577"/>
          <ac:spMkLst>
            <pc:docMk/>
            <pc:sldMk cId="642515432" sldId="359"/>
            <ac:spMk id="4" creationId="{5399E4C6-26C4-F348-B678-44C76573DB04}"/>
          </ac:spMkLst>
        </pc:spChg>
        <pc:spChg chg="add del mod">
          <ac:chgData name="Dubey, Abhishek" userId="fcebbf37-2e6b-4aaa-bd32-5ba1b6c49bdb" providerId="ADAL" clId="{581F6690-D7B8-DC48-B097-CF5D3BE6B2C6}" dt="2020-01-08T02:12:37.939" v="492"/>
          <ac:spMkLst>
            <pc:docMk/>
            <pc:sldMk cId="642515432" sldId="359"/>
            <ac:spMk id="5" creationId="{ED95306D-7433-0146-A2DD-536732FAB1A5}"/>
          </ac:spMkLst>
        </pc:spChg>
        <pc:spChg chg="add mod">
          <ac:chgData name="Dubey, Abhishek" userId="fcebbf37-2e6b-4aaa-bd32-5ba1b6c49bdb" providerId="ADAL" clId="{581F6690-D7B8-DC48-B097-CF5D3BE6B2C6}" dt="2020-01-08T02:12:37.939" v="492"/>
          <ac:spMkLst>
            <pc:docMk/>
            <pc:sldMk cId="642515432" sldId="359"/>
            <ac:spMk id="6" creationId="{85D4E485-40BE-964E-8E2D-B1DDFF12E713}"/>
          </ac:spMkLst>
        </pc:spChg>
      </pc:sldChg>
      <pc:sldChg chg="add del">
        <pc:chgData name="Dubey, Abhishek" userId="fcebbf37-2e6b-4aaa-bd32-5ba1b6c49bdb" providerId="ADAL" clId="{581F6690-D7B8-DC48-B097-CF5D3BE6B2C6}" dt="2020-01-08T01:42:59.959" v="79" actId="2696"/>
        <pc:sldMkLst>
          <pc:docMk/>
          <pc:sldMk cId="2297150790" sldId="360"/>
        </pc:sldMkLst>
      </pc:sldChg>
      <pc:sldChg chg="addSp delSp modSp add">
        <pc:chgData name="Dubey, Abhishek" userId="fcebbf37-2e6b-4aaa-bd32-5ba1b6c49bdb" providerId="ADAL" clId="{581F6690-D7B8-DC48-B097-CF5D3BE6B2C6}" dt="2020-01-08T01:50:21.730" v="185" actId="313"/>
        <pc:sldMkLst>
          <pc:docMk/>
          <pc:sldMk cId="3881522156" sldId="360"/>
        </pc:sldMkLst>
        <pc:spChg chg="del">
          <ac:chgData name="Dubey, Abhishek" userId="fcebbf37-2e6b-4aaa-bd32-5ba1b6c49bdb" providerId="ADAL" clId="{581F6690-D7B8-DC48-B097-CF5D3BE6B2C6}" dt="2020-01-08T01:50:11.811" v="160"/>
          <ac:spMkLst>
            <pc:docMk/>
            <pc:sldMk cId="3881522156" sldId="360"/>
            <ac:spMk id="2" creationId="{5D97123C-9E66-9842-9CBE-4A9B87BD046E}"/>
          </ac:spMkLst>
        </pc:spChg>
        <pc:spChg chg="del">
          <ac:chgData name="Dubey, Abhishek" userId="fcebbf37-2e6b-4aaa-bd32-5ba1b6c49bdb" providerId="ADAL" clId="{581F6690-D7B8-DC48-B097-CF5D3BE6B2C6}" dt="2020-01-08T01:50:11.811" v="160"/>
          <ac:spMkLst>
            <pc:docMk/>
            <pc:sldMk cId="3881522156" sldId="360"/>
            <ac:spMk id="3" creationId="{8AE0722D-5EC0-984E-AB2D-1A5851DC4D94}"/>
          </ac:spMkLst>
        </pc:spChg>
        <pc:spChg chg="add mod">
          <ac:chgData name="Dubey, Abhishek" userId="fcebbf37-2e6b-4aaa-bd32-5ba1b6c49bdb" providerId="ADAL" clId="{581F6690-D7B8-DC48-B097-CF5D3BE6B2C6}" dt="2020-01-08T01:50:21.730" v="185" actId="313"/>
          <ac:spMkLst>
            <pc:docMk/>
            <pc:sldMk cId="3881522156" sldId="360"/>
            <ac:spMk id="4" creationId="{DE4D70CF-5E21-BB40-BCA1-007449DD82E1}"/>
          </ac:spMkLst>
        </pc:spChg>
        <pc:spChg chg="add mod">
          <ac:chgData name="Dubey, Abhishek" userId="fcebbf37-2e6b-4aaa-bd32-5ba1b6c49bdb" providerId="ADAL" clId="{581F6690-D7B8-DC48-B097-CF5D3BE6B2C6}" dt="2020-01-08T01:50:11.811" v="160"/>
          <ac:spMkLst>
            <pc:docMk/>
            <pc:sldMk cId="3881522156" sldId="360"/>
            <ac:spMk id="5" creationId="{0316F29C-2FDA-4548-87C9-29E4ED9B173A}"/>
          </ac:spMkLst>
        </pc:spChg>
      </pc:sldChg>
      <pc:sldChg chg="modSp add">
        <pc:chgData name="Dubey, Abhishek" userId="fcebbf37-2e6b-4aaa-bd32-5ba1b6c49bdb" providerId="ADAL" clId="{581F6690-D7B8-DC48-B097-CF5D3BE6B2C6}" dt="2020-01-08T01:52:49.886" v="211" actId="20577"/>
        <pc:sldMkLst>
          <pc:docMk/>
          <pc:sldMk cId="3043481374" sldId="361"/>
        </pc:sldMkLst>
        <pc:spChg chg="mod">
          <ac:chgData name="Dubey, Abhishek" userId="fcebbf37-2e6b-4aaa-bd32-5ba1b6c49bdb" providerId="ADAL" clId="{581F6690-D7B8-DC48-B097-CF5D3BE6B2C6}" dt="2020-01-08T01:52:49.886" v="211" actId="20577"/>
          <ac:spMkLst>
            <pc:docMk/>
            <pc:sldMk cId="3043481374" sldId="361"/>
            <ac:spMk id="4" creationId="{DE4D70CF-5E21-BB40-BCA1-007449DD82E1}"/>
          </ac:spMkLst>
        </pc:spChg>
      </pc:sldChg>
      <pc:sldChg chg="modSp add">
        <pc:chgData name="Dubey, Abhishek" userId="fcebbf37-2e6b-4aaa-bd32-5ba1b6c49bdb" providerId="ADAL" clId="{581F6690-D7B8-DC48-B097-CF5D3BE6B2C6}" dt="2020-01-08T01:54:39.386" v="234" actId="20577"/>
        <pc:sldMkLst>
          <pc:docMk/>
          <pc:sldMk cId="1825053637" sldId="362"/>
        </pc:sldMkLst>
        <pc:spChg chg="mod">
          <ac:chgData name="Dubey, Abhishek" userId="fcebbf37-2e6b-4aaa-bd32-5ba1b6c49bdb" providerId="ADAL" clId="{581F6690-D7B8-DC48-B097-CF5D3BE6B2C6}" dt="2020-01-08T01:54:39.386" v="234" actId="20577"/>
          <ac:spMkLst>
            <pc:docMk/>
            <pc:sldMk cId="1825053637" sldId="362"/>
            <ac:spMk id="4" creationId="{DE4D70CF-5E21-BB40-BCA1-007449DD82E1}"/>
          </ac:spMkLst>
        </pc:spChg>
      </pc:sldChg>
      <pc:sldChg chg="modSp add">
        <pc:chgData name="Dubey, Abhishek" userId="fcebbf37-2e6b-4aaa-bd32-5ba1b6c49bdb" providerId="ADAL" clId="{581F6690-D7B8-DC48-B097-CF5D3BE6B2C6}" dt="2020-01-08T02:02:31.467" v="339" actId="1076"/>
        <pc:sldMkLst>
          <pc:docMk/>
          <pc:sldMk cId="2886836638" sldId="363"/>
        </pc:sldMkLst>
        <pc:spChg chg="mod">
          <ac:chgData name="Dubey, Abhishek" userId="fcebbf37-2e6b-4aaa-bd32-5ba1b6c49bdb" providerId="ADAL" clId="{581F6690-D7B8-DC48-B097-CF5D3BE6B2C6}" dt="2020-01-08T02:02:31.467" v="339" actId="1076"/>
          <ac:spMkLst>
            <pc:docMk/>
            <pc:sldMk cId="2886836638" sldId="363"/>
            <ac:spMk id="15" creationId="{00000000-0000-0000-0000-000000000000}"/>
          </ac:spMkLst>
        </pc:spChg>
      </pc:sldChg>
      <pc:sldChg chg="addSp delSp modSp add mod setBg delDesignElem">
        <pc:chgData name="Dubey, Abhishek" userId="fcebbf37-2e6b-4aaa-bd32-5ba1b6c49bdb" providerId="ADAL" clId="{581F6690-D7B8-DC48-B097-CF5D3BE6B2C6}" dt="2020-01-08T02:09:22.712" v="431" actId="1076"/>
        <pc:sldMkLst>
          <pc:docMk/>
          <pc:sldMk cId="4184191689" sldId="364"/>
        </pc:sldMkLst>
        <pc:spChg chg="mod">
          <ac:chgData name="Dubey, Abhishek" userId="fcebbf37-2e6b-4aaa-bd32-5ba1b6c49bdb" providerId="ADAL" clId="{581F6690-D7B8-DC48-B097-CF5D3BE6B2C6}" dt="2020-01-08T02:08:54.931" v="426" actId="20577"/>
          <ac:spMkLst>
            <pc:docMk/>
            <pc:sldMk cId="4184191689" sldId="364"/>
            <ac:spMk id="2" creationId="{00000000-0000-0000-0000-000000000000}"/>
          </ac:spMkLst>
        </pc:spChg>
        <pc:spChg chg="add del mod">
          <ac:chgData name="Dubey, Abhishek" userId="fcebbf37-2e6b-4aaa-bd32-5ba1b6c49bdb" providerId="ADAL" clId="{581F6690-D7B8-DC48-B097-CF5D3BE6B2C6}" dt="2020-01-08T02:08:42.540" v="403" actId="478"/>
          <ac:spMkLst>
            <pc:docMk/>
            <pc:sldMk cId="4184191689" sldId="364"/>
            <ac:spMk id="3" creationId="{DE3DEEF7-4C27-3E43-A6DE-EB393725A549}"/>
          </ac:spMkLst>
        </pc:spChg>
        <pc:spChg chg="add">
          <ac:chgData name="Dubey, Abhishek" userId="fcebbf37-2e6b-4aaa-bd32-5ba1b6c49bdb" providerId="ADAL" clId="{581F6690-D7B8-DC48-B097-CF5D3BE6B2C6}" dt="2020-01-08T02:08:32.207" v="400" actId="26606"/>
          <ac:spMkLst>
            <pc:docMk/>
            <pc:sldMk cId="4184191689" sldId="364"/>
            <ac:spMk id="7" creationId="{46C2E80F-49A6-4372-B103-219D417A55ED}"/>
          </ac:spMkLst>
        </pc:spChg>
        <pc:spChg chg="add mod">
          <ac:chgData name="Dubey, Abhishek" userId="fcebbf37-2e6b-4aaa-bd32-5ba1b6c49bdb" providerId="ADAL" clId="{581F6690-D7B8-DC48-B097-CF5D3BE6B2C6}" dt="2020-01-08T02:09:17.714" v="430" actId="14100"/>
          <ac:spMkLst>
            <pc:docMk/>
            <pc:sldMk cId="4184191689" sldId="364"/>
            <ac:spMk id="8" creationId="{B0BB27EF-D506-D344-AC58-1F6DEC7F6C91}"/>
          </ac:spMkLst>
        </pc:spChg>
        <pc:spChg chg="del">
          <ac:chgData name="Dubey, Abhishek" userId="fcebbf37-2e6b-4aaa-bd32-5ba1b6c49bdb" providerId="ADAL" clId="{581F6690-D7B8-DC48-B097-CF5D3BE6B2C6}" dt="2020-01-08T02:08:27.228" v="399"/>
          <ac:spMkLst>
            <pc:docMk/>
            <pc:sldMk cId="4184191689" sldId="364"/>
            <ac:spMk id="10" creationId="{46C2E80F-49A6-4372-B103-219D417A55ED}"/>
          </ac:spMkLst>
        </pc:spChg>
        <pc:spChg chg="add mod">
          <ac:chgData name="Dubey, Abhishek" userId="fcebbf37-2e6b-4aaa-bd32-5ba1b6c49bdb" providerId="ADAL" clId="{581F6690-D7B8-DC48-B097-CF5D3BE6B2C6}" dt="2020-01-08T02:09:22.712" v="431" actId="1076"/>
          <ac:spMkLst>
            <pc:docMk/>
            <pc:sldMk cId="4184191689" sldId="364"/>
            <ac:spMk id="13" creationId="{F5BEB957-2622-B149-94FA-23D6ACD46268}"/>
          </ac:spMkLst>
        </pc:spChg>
        <pc:spChg chg="add mod">
          <ac:chgData name="Dubey, Abhishek" userId="fcebbf37-2e6b-4aaa-bd32-5ba1b6c49bdb" providerId="ADAL" clId="{581F6690-D7B8-DC48-B097-CF5D3BE6B2C6}" dt="2020-01-08T02:09:22.712" v="431" actId="1076"/>
          <ac:spMkLst>
            <pc:docMk/>
            <pc:sldMk cId="4184191689" sldId="364"/>
            <ac:spMk id="14" creationId="{91994AC0-0AB3-9143-9206-C4000F4F26E6}"/>
          </ac:spMkLst>
        </pc:spChg>
        <pc:spChg chg="add mod">
          <ac:chgData name="Dubey, Abhishek" userId="fcebbf37-2e6b-4aaa-bd32-5ba1b6c49bdb" providerId="ADAL" clId="{581F6690-D7B8-DC48-B097-CF5D3BE6B2C6}" dt="2020-01-08T02:09:22.712" v="431" actId="1076"/>
          <ac:spMkLst>
            <pc:docMk/>
            <pc:sldMk cId="4184191689" sldId="364"/>
            <ac:spMk id="15" creationId="{EF633387-4EA6-C042-A481-FACD3F166BD8}"/>
          </ac:spMkLst>
        </pc:spChg>
        <pc:graphicFrameChg chg="del mod modGraphic">
          <ac:chgData name="Dubey, Abhishek" userId="fcebbf37-2e6b-4aaa-bd32-5ba1b6c49bdb" providerId="ADAL" clId="{581F6690-D7B8-DC48-B097-CF5D3BE6B2C6}" dt="2020-01-08T02:08:36.559" v="401" actId="478"/>
          <ac:graphicFrameMkLst>
            <pc:docMk/>
            <pc:sldMk cId="4184191689" sldId="364"/>
            <ac:graphicFrameMk id="5" creationId="{00DA51AD-F460-44AD-A6F9-1211EC39828B}"/>
          </ac:graphicFrameMkLst>
        </pc:graphicFrameChg>
        <pc:picChg chg="add mod">
          <ac:chgData name="Dubey, Abhishek" userId="fcebbf37-2e6b-4aaa-bd32-5ba1b6c49bdb" providerId="ADAL" clId="{581F6690-D7B8-DC48-B097-CF5D3BE6B2C6}" dt="2020-01-08T02:09:22.712" v="431" actId="1076"/>
          <ac:picMkLst>
            <pc:docMk/>
            <pc:sldMk cId="4184191689" sldId="364"/>
            <ac:picMk id="9" creationId="{91BDC6D8-58AE-B742-9261-6E87B3226979}"/>
          </ac:picMkLst>
        </pc:picChg>
        <pc:picChg chg="add mod">
          <ac:chgData name="Dubey, Abhishek" userId="fcebbf37-2e6b-4aaa-bd32-5ba1b6c49bdb" providerId="ADAL" clId="{581F6690-D7B8-DC48-B097-CF5D3BE6B2C6}" dt="2020-01-08T02:09:22.712" v="431" actId="1076"/>
          <ac:picMkLst>
            <pc:docMk/>
            <pc:sldMk cId="4184191689" sldId="364"/>
            <ac:picMk id="11" creationId="{946B4732-6F0C-0442-A37D-97A86E693200}"/>
          </ac:picMkLst>
        </pc:picChg>
        <pc:picChg chg="add mod">
          <ac:chgData name="Dubey, Abhishek" userId="fcebbf37-2e6b-4aaa-bd32-5ba1b6c49bdb" providerId="ADAL" clId="{581F6690-D7B8-DC48-B097-CF5D3BE6B2C6}" dt="2020-01-08T02:09:22.712" v="431" actId="1076"/>
          <ac:picMkLst>
            <pc:docMk/>
            <pc:sldMk cId="4184191689" sldId="364"/>
            <ac:picMk id="12" creationId="{AEF35191-A56D-584B-8959-B8C255D45A0D}"/>
          </ac:picMkLst>
        </pc:picChg>
      </pc:sldChg>
      <pc:sldChg chg="addSp delSp add del setBg delDesignElem">
        <pc:chgData name="Dubey, Abhishek" userId="fcebbf37-2e6b-4aaa-bd32-5ba1b6c49bdb" providerId="ADAL" clId="{581F6690-D7B8-DC48-B097-CF5D3BE6B2C6}" dt="2020-01-08T02:09:40.916" v="434"/>
        <pc:sldMkLst>
          <pc:docMk/>
          <pc:sldMk cId="687078335" sldId="365"/>
        </pc:sldMkLst>
        <pc:spChg chg="add del">
          <ac:chgData name="Dubey, Abhishek" userId="fcebbf37-2e6b-4aaa-bd32-5ba1b6c49bdb" providerId="ADAL" clId="{581F6690-D7B8-DC48-B097-CF5D3BE6B2C6}" dt="2020-01-08T02:09:40.916" v="434"/>
          <ac:spMkLst>
            <pc:docMk/>
            <pc:sldMk cId="687078335" sldId="365"/>
            <ac:spMk id="7" creationId="{46C2E80F-49A6-4372-B103-219D417A55ED}"/>
          </ac:spMkLst>
        </pc:spChg>
      </pc:sldChg>
      <pc:sldChg chg="addSp delSp modSp add">
        <pc:chgData name="Dubey, Abhishek" userId="fcebbf37-2e6b-4aaa-bd32-5ba1b6c49bdb" providerId="ADAL" clId="{581F6690-D7B8-DC48-B097-CF5D3BE6B2C6}" dt="2020-01-08T02:10:19.183" v="443" actId="14100"/>
        <pc:sldMkLst>
          <pc:docMk/>
          <pc:sldMk cId="1520676863" sldId="365"/>
        </pc:sldMkLst>
        <pc:spChg chg="mod">
          <ac:chgData name="Dubey, Abhishek" userId="fcebbf37-2e6b-4aaa-bd32-5ba1b6c49bdb" providerId="ADAL" clId="{581F6690-D7B8-DC48-B097-CF5D3BE6B2C6}" dt="2020-01-08T02:09:52.937" v="436"/>
          <ac:spMkLst>
            <pc:docMk/>
            <pc:sldMk cId="1520676863" sldId="365"/>
            <ac:spMk id="8" creationId="{B0BB27EF-D506-D344-AC58-1F6DEC7F6C91}"/>
          </ac:spMkLst>
        </pc:spChg>
        <pc:spChg chg="del">
          <ac:chgData name="Dubey, Abhishek" userId="fcebbf37-2e6b-4aaa-bd32-5ba1b6c49bdb" providerId="ADAL" clId="{581F6690-D7B8-DC48-B097-CF5D3BE6B2C6}" dt="2020-01-08T02:10:02.761" v="438" actId="478"/>
          <ac:spMkLst>
            <pc:docMk/>
            <pc:sldMk cId="1520676863" sldId="365"/>
            <ac:spMk id="13" creationId="{F5BEB957-2622-B149-94FA-23D6ACD46268}"/>
          </ac:spMkLst>
        </pc:spChg>
        <pc:spChg chg="del">
          <ac:chgData name="Dubey, Abhishek" userId="fcebbf37-2e6b-4aaa-bd32-5ba1b6c49bdb" providerId="ADAL" clId="{581F6690-D7B8-DC48-B097-CF5D3BE6B2C6}" dt="2020-01-08T02:10:02.761" v="438" actId="478"/>
          <ac:spMkLst>
            <pc:docMk/>
            <pc:sldMk cId="1520676863" sldId="365"/>
            <ac:spMk id="14" creationId="{91994AC0-0AB3-9143-9206-C4000F4F26E6}"/>
          </ac:spMkLst>
        </pc:spChg>
        <pc:spChg chg="del">
          <ac:chgData name="Dubey, Abhishek" userId="fcebbf37-2e6b-4aaa-bd32-5ba1b6c49bdb" providerId="ADAL" clId="{581F6690-D7B8-DC48-B097-CF5D3BE6B2C6}" dt="2020-01-08T02:10:02.761" v="438" actId="478"/>
          <ac:spMkLst>
            <pc:docMk/>
            <pc:sldMk cId="1520676863" sldId="365"/>
            <ac:spMk id="15" creationId="{EF633387-4EA6-C042-A481-FACD3F166BD8}"/>
          </ac:spMkLst>
        </pc:spChg>
        <pc:spChg chg="add mod">
          <ac:chgData name="Dubey, Abhishek" userId="fcebbf37-2e6b-4aaa-bd32-5ba1b6c49bdb" providerId="ADAL" clId="{581F6690-D7B8-DC48-B097-CF5D3BE6B2C6}" dt="2020-01-08T02:10:15.607" v="442" actId="1076"/>
          <ac:spMkLst>
            <pc:docMk/>
            <pc:sldMk cId="1520676863" sldId="365"/>
            <ac:spMk id="19" creationId="{52A0863B-7BA5-2149-94A1-E255FA3932BF}"/>
          </ac:spMkLst>
        </pc:spChg>
        <pc:spChg chg="add mod">
          <ac:chgData name="Dubey, Abhishek" userId="fcebbf37-2e6b-4aaa-bd32-5ba1b6c49bdb" providerId="ADAL" clId="{581F6690-D7B8-DC48-B097-CF5D3BE6B2C6}" dt="2020-01-08T02:10:15.607" v="442" actId="1076"/>
          <ac:spMkLst>
            <pc:docMk/>
            <pc:sldMk cId="1520676863" sldId="365"/>
            <ac:spMk id="20" creationId="{F27ADD3C-32CD-2E45-9B16-5C1AA4393055}"/>
          </ac:spMkLst>
        </pc:spChg>
        <pc:picChg chg="del">
          <ac:chgData name="Dubey, Abhishek" userId="fcebbf37-2e6b-4aaa-bd32-5ba1b6c49bdb" providerId="ADAL" clId="{581F6690-D7B8-DC48-B097-CF5D3BE6B2C6}" dt="2020-01-08T02:10:02.761" v="438" actId="478"/>
          <ac:picMkLst>
            <pc:docMk/>
            <pc:sldMk cId="1520676863" sldId="365"/>
            <ac:picMk id="9" creationId="{91BDC6D8-58AE-B742-9261-6E87B3226979}"/>
          </ac:picMkLst>
        </pc:picChg>
        <pc:picChg chg="del">
          <ac:chgData name="Dubey, Abhishek" userId="fcebbf37-2e6b-4aaa-bd32-5ba1b6c49bdb" providerId="ADAL" clId="{581F6690-D7B8-DC48-B097-CF5D3BE6B2C6}" dt="2020-01-08T02:10:02.761" v="438" actId="478"/>
          <ac:picMkLst>
            <pc:docMk/>
            <pc:sldMk cId="1520676863" sldId="365"/>
            <ac:picMk id="11" creationId="{946B4732-6F0C-0442-A37D-97A86E693200}"/>
          </ac:picMkLst>
        </pc:picChg>
        <pc:picChg chg="del">
          <ac:chgData name="Dubey, Abhishek" userId="fcebbf37-2e6b-4aaa-bd32-5ba1b6c49bdb" providerId="ADAL" clId="{581F6690-D7B8-DC48-B097-CF5D3BE6B2C6}" dt="2020-01-08T02:10:02.761" v="438" actId="478"/>
          <ac:picMkLst>
            <pc:docMk/>
            <pc:sldMk cId="1520676863" sldId="365"/>
            <ac:picMk id="12" creationId="{AEF35191-A56D-584B-8959-B8C255D45A0D}"/>
          </ac:picMkLst>
        </pc:picChg>
        <pc:picChg chg="add mod">
          <ac:chgData name="Dubey, Abhishek" userId="fcebbf37-2e6b-4aaa-bd32-5ba1b6c49bdb" providerId="ADAL" clId="{581F6690-D7B8-DC48-B097-CF5D3BE6B2C6}" dt="2020-01-08T02:10:19.183" v="443" actId="14100"/>
          <ac:picMkLst>
            <pc:docMk/>
            <pc:sldMk cId="1520676863" sldId="365"/>
            <ac:picMk id="16" creationId="{A223DAE0-27A4-234F-AFC8-C8E40412C5E4}"/>
          </ac:picMkLst>
        </pc:picChg>
        <pc:picChg chg="add mod">
          <ac:chgData name="Dubey, Abhishek" userId="fcebbf37-2e6b-4aaa-bd32-5ba1b6c49bdb" providerId="ADAL" clId="{581F6690-D7B8-DC48-B097-CF5D3BE6B2C6}" dt="2020-01-08T02:10:15.607" v="442" actId="1076"/>
          <ac:picMkLst>
            <pc:docMk/>
            <pc:sldMk cId="1520676863" sldId="365"/>
            <ac:picMk id="17" creationId="{610FE393-B187-FC46-A5C0-BB9E7403E35C}"/>
          </ac:picMkLst>
        </pc:picChg>
        <pc:picChg chg="add mod">
          <ac:chgData name="Dubey, Abhishek" userId="fcebbf37-2e6b-4aaa-bd32-5ba1b6c49bdb" providerId="ADAL" clId="{581F6690-D7B8-DC48-B097-CF5D3BE6B2C6}" dt="2020-01-08T02:10:15.607" v="442" actId="1076"/>
          <ac:picMkLst>
            <pc:docMk/>
            <pc:sldMk cId="1520676863" sldId="365"/>
            <ac:picMk id="18" creationId="{BDCAC74E-2828-914C-9879-3EC92AB326AB}"/>
          </ac:picMkLst>
        </pc:picChg>
        <pc:picChg chg="add mod">
          <ac:chgData name="Dubey, Abhishek" userId="fcebbf37-2e6b-4aaa-bd32-5ba1b6c49bdb" providerId="ADAL" clId="{581F6690-D7B8-DC48-B097-CF5D3BE6B2C6}" dt="2020-01-08T02:10:15.607" v="442" actId="1076"/>
          <ac:picMkLst>
            <pc:docMk/>
            <pc:sldMk cId="1520676863" sldId="365"/>
            <ac:picMk id="21" creationId="{E6BE73E8-3B24-9C4B-8300-A3783FC7C20A}"/>
          </ac:picMkLst>
        </pc:picChg>
      </pc:sldChg>
      <pc:sldChg chg="modSp add">
        <pc:chgData name="Dubey, Abhishek" userId="fcebbf37-2e6b-4aaa-bd32-5ba1b6c49bdb" providerId="ADAL" clId="{581F6690-D7B8-DC48-B097-CF5D3BE6B2C6}" dt="2020-01-08T02:11:08.326" v="477" actId="20577"/>
        <pc:sldMkLst>
          <pc:docMk/>
          <pc:sldMk cId="3397351525" sldId="366"/>
        </pc:sldMkLst>
        <pc:spChg chg="mod">
          <ac:chgData name="Dubey, Abhishek" userId="fcebbf37-2e6b-4aaa-bd32-5ba1b6c49bdb" providerId="ADAL" clId="{581F6690-D7B8-DC48-B097-CF5D3BE6B2C6}" dt="2020-01-08T02:11:08.326" v="477" actId="20577"/>
          <ac:spMkLst>
            <pc:docMk/>
            <pc:sldMk cId="3397351525" sldId="366"/>
            <ac:spMk id="4" creationId="{00000000-0000-0000-0000-000000000000}"/>
          </ac:spMkLst>
        </pc:spChg>
      </pc:sldChg>
    </pc:docChg>
  </pc:docChgLst>
  <pc:docChgLst>
    <pc:chgData name="Dubey, Abhishek" userId="fcebbf37-2e6b-4aaa-bd32-5ba1b6c49bdb" providerId="ADAL" clId="{36E00E97-A863-4505-A327-80FAE16F6F6C}"/>
    <pc:docChg chg="undo custSel addSld delSld modSld">
      <pc:chgData name="Dubey, Abhishek" userId="fcebbf37-2e6b-4aaa-bd32-5ba1b6c49bdb" providerId="ADAL" clId="{36E00E97-A863-4505-A327-80FAE16F6F6C}" dt="2019-12-17T05:32:02.814" v="387" actId="403"/>
      <pc:docMkLst>
        <pc:docMk/>
      </pc:docMkLst>
      <pc:sldChg chg="modSp">
        <pc:chgData name="Dubey, Abhishek" userId="fcebbf37-2e6b-4aaa-bd32-5ba1b6c49bdb" providerId="ADAL" clId="{36E00E97-A863-4505-A327-80FAE16F6F6C}" dt="2019-12-17T05:32:02.814" v="387" actId="403"/>
        <pc:sldMkLst>
          <pc:docMk/>
          <pc:sldMk cId="3319928343" sldId="256"/>
        </pc:sldMkLst>
        <pc:spChg chg="mod">
          <ac:chgData name="Dubey, Abhishek" userId="fcebbf37-2e6b-4aaa-bd32-5ba1b6c49bdb" providerId="ADAL" clId="{36E00E97-A863-4505-A327-80FAE16F6F6C}" dt="2019-12-17T01:40:34.490" v="0" actId="1076"/>
          <ac:spMkLst>
            <pc:docMk/>
            <pc:sldMk cId="3319928343" sldId="256"/>
            <ac:spMk id="2" creationId="{F3ED1E52-D958-4508-84F2-79D458FDB2CD}"/>
          </ac:spMkLst>
        </pc:spChg>
        <pc:spChg chg="mod">
          <ac:chgData name="Dubey, Abhishek" userId="fcebbf37-2e6b-4aaa-bd32-5ba1b6c49bdb" providerId="ADAL" clId="{36E00E97-A863-4505-A327-80FAE16F6F6C}" dt="2019-12-17T05:32:02.814" v="387" actId="403"/>
          <ac:spMkLst>
            <pc:docMk/>
            <pc:sldMk cId="3319928343" sldId="256"/>
            <ac:spMk id="3" creationId="{F55F4788-8B1F-4B05-97A6-73B3FD58512F}"/>
          </ac:spMkLst>
        </pc:spChg>
      </pc:sldChg>
      <pc:sldChg chg="modSp">
        <pc:chgData name="Dubey, Abhishek" userId="fcebbf37-2e6b-4aaa-bd32-5ba1b6c49bdb" providerId="ADAL" clId="{36E00E97-A863-4505-A327-80FAE16F6F6C}" dt="2019-12-17T01:54:38.631" v="179" actId="27636"/>
        <pc:sldMkLst>
          <pc:docMk/>
          <pc:sldMk cId="1152618957" sldId="265"/>
        </pc:sldMkLst>
        <pc:spChg chg="mod">
          <ac:chgData name="Dubey, Abhishek" userId="fcebbf37-2e6b-4aaa-bd32-5ba1b6c49bdb" providerId="ADAL" clId="{36E00E97-A863-4505-A327-80FAE16F6F6C}" dt="2019-12-17T01:54:38.631" v="179" actId="27636"/>
          <ac:spMkLst>
            <pc:docMk/>
            <pc:sldMk cId="1152618957" sldId="265"/>
            <ac:spMk id="3" creationId="{00000000-0000-0000-0000-000000000000}"/>
          </ac:spMkLst>
        </pc:spChg>
      </pc:sldChg>
      <pc:sldChg chg="modSp del">
        <pc:chgData name="Dubey, Abhishek" userId="fcebbf37-2e6b-4aaa-bd32-5ba1b6c49bdb" providerId="ADAL" clId="{36E00E97-A863-4505-A327-80FAE16F6F6C}" dt="2019-12-17T01:43:54.512" v="36" actId="2696"/>
        <pc:sldMkLst>
          <pc:docMk/>
          <pc:sldMk cId="3594883382" sldId="421"/>
        </pc:sldMkLst>
        <pc:spChg chg="mod">
          <ac:chgData name="Dubey, Abhishek" userId="fcebbf37-2e6b-4aaa-bd32-5ba1b6c49bdb" providerId="ADAL" clId="{36E00E97-A863-4505-A327-80FAE16F6F6C}" dt="2019-12-17T01:41:07.627" v="6" actId="1076"/>
          <ac:spMkLst>
            <pc:docMk/>
            <pc:sldMk cId="3594883382" sldId="421"/>
            <ac:spMk id="13" creationId="{00000000-0000-0000-0000-000000000000}"/>
          </ac:spMkLst>
        </pc:spChg>
        <pc:spChg chg="mod">
          <ac:chgData name="Dubey, Abhishek" userId="fcebbf37-2e6b-4aaa-bd32-5ba1b6c49bdb" providerId="ADAL" clId="{36E00E97-A863-4505-A327-80FAE16F6F6C}" dt="2019-12-17T01:41:02.512" v="5" actId="1076"/>
          <ac:spMkLst>
            <pc:docMk/>
            <pc:sldMk cId="3594883382" sldId="421"/>
            <ac:spMk id="16" creationId="{00000000-0000-0000-0000-000000000000}"/>
          </ac:spMkLst>
        </pc:spChg>
        <pc:spChg chg="mod">
          <ac:chgData name="Dubey, Abhishek" userId="fcebbf37-2e6b-4aaa-bd32-5ba1b6c49bdb" providerId="ADAL" clId="{36E00E97-A863-4505-A327-80FAE16F6F6C}" dt="2019-12-17T01:41:18.299" v="9" actId="1076"/>
          <ac:spMkLst>
            <pc:docMk/>
            <pc:sldMk cId="3594883382" sldId="421"/>
            <ac:spMk id="18" creationId="{AFC88653-BF52-469C-89BF-9DF606E0C18E}"/>
          </ac:spMkLst>
        </pc:spChg>
      </pc:sldChg>
      <pc:sldChg chg="del">
        <pc:chgData name="Dubey, Abhishek" userId="fcebbf37-2e6b-4aaa-bd32-5ba1b6c49bdb" providerId="ADAL" clId="{36E00E97-A863-4505-A327-80FAE16F6F6C}" dt="2019-12-17T01:44:53.858" v="47" actId="2696"/>
        <pc:sldMkLst>
          <pc:docMk/>
          <pc:sldMk cId="3531085582" sldId="665"/>
        </pc:sldMkLst>
      </pc:sldChg>
      <pc:sldChg chg="modSp">
        <pc:chgData name="Dubey, Abhishek" userId="fcebbf37-2e6b-4aaa-bd32-5ba1b6c49bdb" providerId="ADAL" clId="{36E00E97-A863-4505-A327-80FAE16F6F6C}" dt="2019-12-17T01:45:24.614" v="50" actId="115"/>
        <pc:sldMkLst>
          <pc:docMk/>
          <pc:sldMk cId="846785414" sldId="667"/>
        </pc:sldMkLst>
        <pc:spChg chg="mod">
          <ac:chgData name="Dubey, Abhishek" userId="fcebbf37-2e6b-4aaa-bd32-5ba1b6c49bdb" providerId="ADAL" clId="{36E00E97-A863-4505-A327-80FAE16F6F6C}" dt="2019-12-17T01:45:24.614" v="50" actId="115"/>
          <ac:spMkLst>
            <pc:docMk/>
            <pc:sldMk cId="846785414" sldId="667"/>
            <ac:spMk id="14" creationId="{B4F1ECA2-5321-4484-B10F-195415B0D0B9}"/>
          </ac:spMkLst>
        </pc:spChg>
      </pc:sldChg>
      <pc:sldChg chg="addSp delSp modSp">
        <pc:chgData name="Dubey, Abhishek" userId="fcebbf37-2e6b-4aaa-bd32-5ba1b6c49bdb" providerId="ADAL" clId="{36E00E97-A863-4505-A327-80FAE16F6F6C}" dt="2019-12-17T01:49:21.936" v="140" actId="478"/>
        <pc:sldMkLst>
          <pc:docMk/>
          <pc:sldMk cId="4012380139" sldId="668"/>
        </pc:sldMkLst>
        <pc:spChg chg="add mod">
          <ac:chgData name="Dubey, Abhishek" userId="fcebbf37-2e6b-4aaa-bd32-5ba1b6c49bdb" providerId="ADAL" clId="{36E00E97-A863-4505-A327-80FAE16F6F6C}" dt="2019-12-17T01:48:55.691" v="119" actId="115"/>
          <ac:spMkLst>
            <pc:docMk/>
            <pc:sldMk cId="4012380139" sldId="668"/>
            <ac:spMk id="4" creationId="{D8D7D006-0192-484D-8CB8-01D897302A32}"/>
          </ac:spMkLst>
        </pc:spChg>
        <pc:spChg chg="add mod">
          <ac:chgData name="Dubey, Abhishek" userId="fcebbf37-2e6b-4aaa-bd32-5ba1b6c49bdb" providerId="ADAL" clId="{36E00E97-A863-4505-A327-80FAE16F6F6C}" dt="2019-12-17T01:49:19.050" v="139" actId="1076"/>
          <ac:spMkLst>
            <pc:docMk/>
            <pc:sldMk cId="4012380139" sldId="668"/>
            <ac:spMk id="5" creationId="{E4291FBA-1DA1-49B1-ABC8-075652875624}"/>
          </ac:spMkLst>
        </pc:spChg>
        <pc:spChg chg="add del mod">
          <ac:chgData name="Dubey, Abhishek" userId="fcebbf37-2e6b-4aaa-bd32-5ba1b6c49bdb" providerId="ADAL" clId="{36E00E97-A863-4505-A327-80FAE16F6F6C}" dt="2019-12-17T01:47:14.303" v="67" actId="478"/>
          <ac:spMkLst>
            <pc:docMk/>
            <pc:sldMk cId="4012380139" sldId="668"/>
            <ac:spMk id="6" creationId="{0EB5758F-DE6D-48D0-8306-747238166626}"/>
          </ac:spMkLst>
        </pc:spChg>
        <pc:spChg chg="add mod">
          <ac:chgData name="Dubey, Abhishek" userId="fcebbf37-2e6b-4aaa-bd32-5ba1b6c49bdb" providerId="ADAL" clId="{36E00E97-A863-4505-A327-80FAE16F6F6C}" dt="2019-12-17T01:48:07.957" v="109" actId="1076"/>
          <ac:spMkLst>
            <pc:docMk/>
            <pc:sldMk cId="4012380139" sldId="668"/>
            <ac:spMk id="7" creationId="{5647AEAA-F2B0-41BF-B9DD-DCD3533B81E5}"/>
          </ac:spMkLst>
        </pc:spChg>
        <pc:spChg chg="add mod">
          <ac:chgData name="Dubey, Abhishek" userId="fcebbf37-2e6b-4aaa-bd32-5ba1b6c49bdb" providerId="ADAL" clId="{36E00E97-A863-4505-A327-80FAE16F6F6C}" dt="2019-12-17T01:48:32.236" v="113" actId="1076"/>
          <ac:spMkLst>
            <pc:docMk/>
            <pc:sldMk cId="4012380139" sldId="668"/>
            <ac:spMk id="8" creationId="{AAC58412-A73F-43A7-801C-7469AB106900}"/>
          </ac:spMkLst>
        </pc:spChg>
        <pc:spChg chg="add del mod">
          <ac:chgData name="Dubey, Abhishek" userId="fcebbf37-2e6b-4aaa-bd32-5ba1b6c49bdb" providerId="ADAL" clId="{36E00E97-A863-4505-A327-80FAE16F6F6C}" dt="2019-12-17T01:49:21.936" v="140" actId="478"/>
          <ac:spMkLst>
            <pc:docMk/>
            <pc:sldMk cId="4012380139" sldId="668"/>
            <ac:spMk id="9" creationId="{5699DB3C-7F4D-43E0-B768-130AE094C6BB}"/>
          </ac:spMkLst>
        </pc:spChg>
        <pc:spChg chg="mod">
          <ac:chgData name="Dubey, Abhishek" userId="fcebbf37-2e6b-4aaa-bd32-5ba1b6c49bdb" providerId="ADAL" clId="{36E00E97-A863-4505-A327-80FAE16F6F6C}" dt="2019-12-17T01:48:48.586" v="118" actId="1076"/>
          <ac:spMkLst>
            <pc:docMk/>
            <pc:sldMk cId="4012380139" sldId="668"/>
            <ac:spMk id="12" creationId="{17CE4353-F1C5-42D8-A221-B482BE445ED5}"/>
          </ac:spMkLst>
        </pc:spChg>
        <pc:cxnChg chg="add mod">
          <ac:chgData name="Dubey, Abhishek" userId="fcebbf37-2e6b-4aaa-bd32-5ba1b6c49bdb" providerId="ADAL" clId="{36E00E97-A863-4505-A327-80FAE16F6F6C}" dt="2019-12-17T01:48:17.961" v="111" actId="13822"/>
          <ac:cxnSpMkLst>
            <pc:docMk/>
            <pc:sldMk cId="4012380139" sldId="668"/>
            <ac:cxnSpMk id="3" creationId="{109A3161-2599-4E79-B779-597360D941FD}"/>
          </ac:cxnSpMkLst>
        </pc:cxnChg>
      </pc:sldChg>
      <pc:sldChg chg="modSp del">
        <pc:chgData name="Dubey, Abhishek" userId="fcebbf37-2e6b-4aaa-bd32-5ba1b6c49bdb" providerId="ADAL" clId="{36E00E97-A863-4505-A327-80FAE16F6F6C}" dt="2019-12-17T01:48:35.590" v="114" actId="2696"/>
        <pc:sldMkLst>
          <pc:docMk/>
          <pc:sldMk cId="609933071" sldId="670"/>
        </pc:sldMkLst>
        <pc:spChg chg="mod">
          <ac:chgData name="Dubey, Abhishek" userId="fcebbf37-2e6b-4aaa-bd32-5ba1b6c49bdb" providerId="ADAL" clId="{36E00E97-A863-4505-A327-80FAE16F6F6C}" dt="2019-12-17T01:45:52.856" v="57" actId="20577"/>
          <ac:spMkLst>
            <pc:docMk/>
            <pc:sldMk cId="609933071" sldId="670"/>
            <ac:spMk id="2" creationId="{46375330-7FBA-4FBC-B2CC-12AF610BB01F}"/>
          </ac:spMkLst>
        </pc:spChg>
      </pc:sldChg>
      <pc:sldChg chg="modSp">
        <pc:chgData name="Dubey, Abhishek" userId="fcebbf37-2e6b-4aaa-bd32-5ba1b6c49bdb" providerId="ADAL" clId="{36E00E97-A863-4505-A327-80FAE16F6F6C}" dt="2019-12-17T04:56:04.588" v="201" actId="20577"/>
        <pc:sldMkLst>
          <pc:docMk/>
          <pc:sldMk cId="3950138485" sldId="671"/>
        </pc:sldMkLst>
        <pc:spChg chg="mod">
          <ac:chgData name="Dubey, Abhishek" userId="fcebbf37-2e6b-4aaa-bd32-5ba1b6c49bdb" providerId="ADAL" clId="{36E00E97-A863-4505-A327-80FAE16F6F6C}" dt="2019-12-17T04:56:04.588" v="201" actId="20577"/>
          <ac:spMkLst>
            <pc:docMk/>
            <pc:sldMk cId="3950138485" sldId="671"/>
            <ac:spMk id="3" creationId="{F0E72C9B-0C87-45FA-9853-5D01F5DBDF1D}"/>
          </ac:spMkLst>
        </pc:spChg>
      </pc:sldChg>
      <pc:sldChg chg="addSp delSp modSp">
        <pc:chgData name="Dubey, Abhishek" userId="fcebbf37-2e6b-4aaa-bd32-5ba1b6c49bdb" providerId="ADAL" clId="{36E00E97-A863-4505-A327-80FAE16F6F6C}" dt="2019-12-17T01:55:38.116" v="191" actId="14100"/>
        <pc:sldMkLst>
          <pc:docMk/>
          <pc:sldMk cId="1835946134" sldId="672"/>
        </pc:sldMkLst>
        <pc:spChg chg="mod">
          <ac:chgData name="Dubey, Abhishek" userId="fcebbf37-2e6b-4aaa-bd32-5ba1b6c49bdb" providerId="ADAL" clId="{36E00E97-A863-4505-A327-80FAE16F6F6C}" dt="2019-12-17T01:55:07.171" v="187" actId="15"/>
          <ac:spMkLst>
            <pc:docMk/>
            <pc:sldMk cId="1835946134" sldId="672"/>
            <ac:spMk id="3" creationId="{00000000-0000-0000-0000-000000000000}"/>
          </ac:spMkLst>
        </pc:spChg>
        <pc:spChg chg="add mod">
          <ac:chgData name="Dubey, Abhishek" userId="fcebbf37-2e6b-4aaa-bd32-5ba1b6c49bdb" providerId="ADAL" clId="{36E00E97-A863-4505-A327-80FAE16F6F6C}" dt="2019-12-17T01:55:38.116" v="191" actId="14100"/>
          <ac:spMkLst>
            <pc:docMk/>
            <pc:sldMk cId="1835946134" sldId="672"/>
            <ac:spMk id="7" creationId="{1716B5DB-7FA5-42FE-850E-02F037D8C788}"/>
          </ac:spMkLst>
        </pc:spChg>
        <pc:picChg chg="mod">
          <ac:chgData name="Dubey, Abhishek" userId="fcebbf37-2e6b-4aaa-bd32-5ba1b6c49bdb" providerId="ADAL" clId="{36E00E97-A863-4505-A327-80FAE16F6F6C}" dt="2019-12-17T01:54:56.326" v="186" actId="1076"/>
          <ac:picMkLst>
            <pc:docMk/>
            <pc:sldMk cId="1835946134" sldId="672"/>
            <ac:picMk id="4" creationId="{66A69350-AA86-5E4E-BCD1-90A71732139B}"/>
          </ac:picMkLst>
        </pc:picChg>
        <pc:picChg chg="add mod">
          <ac:chgData name="Dubey, Abhishek" userId="fcebbf37-2e6b-4aaa-bd32-5ba1b6c49bdb" providerId="ADAL" clId="{36E00E97-A863-4505-A327-80FAE16F6F6C}" dt="2019-12-17T01:54:06.807" v="176" actId="1076"/>
          <ac:picMkLst>
            <pc:docMk/>
            <pc:sldMk cId="1835946134" sldId="672"/>
            <ac:picMk id="5" creationId="{D5529BA4-9F50-4CE5-A319-5F49703F7D10}"/>
          </ac:picMkLst>
        </pc:picChg>
        <pc:picChg chg="add del mod">
          <ac:chgData name="Dubey, Abhishek" userId="fcebbf37-2e6b-4aaa-bd32-5ba1b6c49bdb" providerId="ADAL" clId="{36E00E97-A863-4505-A327-80FAE16F6F6C}" dt="2019-12-17T01:54:52.806" v="185" actId="478"/>
          <ac:picMkLst>
            <pc:docMk/>
            <pc:sldMk cId="1835946134" sldId="672"/>
            <ac:picMk id="6" creationId="{849D4C77-7D50-45EE-86F3-9856CE6B51AA}"/>
          </ac:picMkLst>
        </pc:picChg>
      </pc:sldChg>
      <pc:sldChg chg="addSp delSp modSp add">
        <pc:chgData name="Dubey, Abhishek" userId="fcebbf37-2e6b-4aaa-bd32-5ba1b6c49bdb" providerId="ADAL" clId="{36E00E97-A863-4505-A327-80FAE16F6F6C}" dt="2019-12-17T01:44:26.488" v="41" actId="478"/>
        <pc:sldMkLst>
          <pc:docMk/>
          <pc:sldMk cId="3879965480" sldId="681"/>
        </pc:sldMkLst>
        <pc:spChg chg="mod">
          <ac:chgData name="Dubey, Abhishek" userId="fcebbf37-2e6b-4aaa-bd32-5ba1b6c49bdb" providerId="ADAL" clId="{36E00E97-A863-4505-A327-80FAE16F6F6C}" dt="2019-12-17T01:43:16.053" v="31" actId="115"/>
          <ac:spMkLst>
            <pc:docMk/>
            <pc:sldMk cId="3879965480" sldId="681"/>
            <ac:spMk id="8" creationId="{00000000-0000-0000-0000-000000000000}"/>
          </ac:spMkLst>
        </pc:spChg>
        <pc:spChg chg="del">
          <ac:chgData name="Dubey, Abhishek" userId="fcebbf37-2e6b-4aaa-bd32-5ba1b6c49bdb" providerId="ADAL" clId="{36E00E97-A863-4505-A327-80FAE16F6F6C}" dt="2019-12-17T01:41:55.024" v="14" actId="478"/>
          <ac:spMkLst>
            <pc:docMk/>
            <pc:sldMk cId="3879965480" sldId="681"/>
            <ac:spMk id="18" creationId="{AFC88653-BF52-469C-89BF-9DF606E0C18E}"/>
          </ac:spMkLst>
        </pc:spChg>
        <pc:spChg chg="add del mod">
          <ac:chgData name="Dubey, Abhishek" userId="fcebbf37-2e6b-4aaa-bd32-5ba1b6c49bdb" providerId="ADAL" clId="{36E00E97-A863-4505-A327-80FAE16F6F6C}" dt="2019-12-17T01:44:24.031" v="40" actId="478"/>
          <ac:spMkLst>
            <pc:docMk/>
            <pc:sldMk cId="3879965480" sldId="681"/>
            <ac:spMk id="19" creationId="{268990E7-EB01-4342-87F6-18C3559CB70A}"/>
          </ac:spMkLst>
        </pc:spChg>
        <pc:spChg chg="add del mod">
          <ac:chgData name="Dubey, Abhishek" userId="fcebbf37-2e6b-4aaa-bd32-5ba1b6c49bdb" providerId="ADAL" clId="{36E00E97-A863-4505-A327-80FAE16F6F6C}" dt="2019-12-17T01:44:24.031" v="40" actId="478"/>
          <ac:spMkLst>
            <pc:docMk/>
            <pc:sldMk cId="3879965480" sldId="681"/>
            <ac:spMk id="20" creationId="{0CA7FB0A-30C9-4341-9F3F-8669B83E80E9}"/>
          </ac:spMkLst>
        </pc:spChg>
        <pc:spChg chg="add del mod">
          <ac:chgData name="Dubey, Abhishek" userId="fcebbf37-2e6b-4aaa-bd32-5ba1b6c49bdb" providerId="ADAL" clId="{36E00E97-A863-4505-A327-80FAE16F6F6C}" dt="2019-12-17T01:44:24.031" v="40" actId="478"/>
          <ac:spMkLst>
            <pc:docMk/>
            <pc:sldMk cId="3879965480" sldId="681"/>
            <ac:spMk id="21" creationId="{34211D76-6F5D-4AAE-AE0C-0A466A08ACB0}"/>
          </ac:spMkLst>
        </pc:spChg>
        <pc:grpChg chg="del mod">
          <ac:chgData name="Dubey, Abhishek" userId="fcebbf37-2e6b-4aaa-bd32-5ba1b6c49bdb" providerId="ADAL" clId="{36E00E97-A863-4505-A327-80FAE16F6F6C}" dt="2019-12-17T01:44:24.031" v="40" actId="478"/>
          <ac:grpSpMkLst>
            <pc:docMk/>
            <pc:sldMk cId="3879965480" sldId="681"/>
            <ac:grpSpMk id="10" creationId="{00000000-0000-0000-0000-000000000000}"/>
          </ac:grpSpMkLst>
        </pc:grpChg>
        <pc:grpChg chg="del mod">
          <ac:chgData name="Dubey, Abhishek" userId="fcebbf37-2e6b-4aaa-bd32-5ba1b6c49bdb" providerId="ADAL" clId="{36E00E97-A863-4505-A327-80FAE16F6F6C}" dt="2019-12-17T01:44:24.031" v="40" actId="478"/>
          <ac:grpSpMkLst>
            <pc:docMk/>
            <pc:sldMk cId="3879965480" sldId="681"/>
            <ac:grpSpMk id="14" creationId="{00000000-0000-0000-0000-000000000000}"/>
          </ac:grpSpMkLst>
        </pc:grpChg>
        <pc:picChg chg="del mod">
          <ac:chgData name="Dubey, Abhishek" userId="fcebbf37-2e6b-4aaa-bd32-5ba1b6c49bdb" providerId="ADAL" clId="{36E00E97-A863-4505-A327-80FAE16F6F6C}" dt="2019-12-17T01:44:26.488" v="41" actId="478"/>
          <ac:picMkLst>
            <pc:docMk/>
            <pc:sldMk cId="3879965480" sldId="681"/>
            <ac:picMk id="7" creationId="{4F5B31D0-2B21-48B4-905D-223F6390B1D6}"/>
          </ac:picMkLst>
        </pc:picChg>
        <pc:picChg chg="add mod">
          <ac:chgData name="Dubey, Abhishek" userId="fcebbf37-2e6b-4aaa-bd32-5ba1b6c49bdb" providerId="ADAL" clId="{36E00E97-A863-4505-A327-80FAE16F6F6C}" dt="2019-12-17T01:43:39.415" v="35" actId="1076"/>
          <ac:picMkLst>
            <pc:docMk/>
            <pc:sldMk cId="3879965480" sldId="681"/>
            <ac:picMk id="12" creationId="{27E8597D-1CB5-44BF-A5F3-B476CF25E546}"/>
          </ac:picMkLst>
        </pc:picChg>
      </pc:sldChg>
      <pc:sldChg chg="delSp add">
        <pc:chgData name="Dubey, Abhishek" userId="fcebbf37-2e6b-4aaa-bd32-5ba1b6c49bdb" providerId="ADAL" clId="{36E00E97-A863-4505-A327-80FAE16F6F6C}" dt="2019-12-17T01:44:36.436" v="43" actId="478"/>
        <pc:sldMkLst>
          <pc:docMk/>
          <pc:sldMk cId="2992797095" sldId="682"/>
        </pc:sldMkLst>
        <pc:spChg chg="del topLvl">
          <ac:chgData name="Dubey, Abhishek" userId="fcebbf37-2e6b-4aaa-bd32-5ba1b6c49bdb" providerId="ADAL" clId="{36E00E97-A863-4505-A327-80FAE16F6F6C}" dt="2019-12-17T01:44:36.436" v="43" actId="478"/>
          <ac:spMkLst>
            <pc:docMk/>
            <pc:sldMk cId="2992797095" sldId="682"/>
            <ac:spMk id="13" creationId="{00000000-0000-0000-0000-000000000000}"/>
          </ac:spMkLst>
        </pc:spChg>
        <pc:spChg chg="del">
          <ac:chgData name="Dubey, Abhishek" userId="fcebbf37-2e6b-4aaa-bd32-5ba1b6c49bdb" providerId="ADAL" clId="{36E00E97-A863-4505-A327-80FAE16F6F6C}" dt="2019-12-17T01:44:32.330" v="42" actId="478"/>
          <ac:spMkLst>
            <pc:docMk/>
            <pc:sldMk cId="2992797095" sldId="682"/>
            <ac:spMk id="20" creationId="{0CA7FB0A-30C9-4341-9F3F-8669B83E80E9}"/>
          </ac:spMkLst>
        </pc:spChg>
        <pc:spChg chg="del">
          <ac:chgData name="Dubey, Abhishek" userId="fcebbf37-2e6b-4aaa-bd32-5ba1b6c49bdb" providerId="ADAL" clId="{36E00E97-A863-4505-A327-80FAE16F6F6C}" dt="2019-12-17T01:44:32.330" v="42" actId="478"/>
          <ac:spMkLst>
            <pc:docMk/>
            <pc:sldMk cId="2992797095" sldId="682"/>
            <ac:spMk id="21" creationId="{34211D76-6F5D-4AAE-AE0C-0A466A08ACB0}"/>
          </ac:spMkLst>
        </pc:spChg>
        <pc:grpChg chg="del">
          <ac:chgData name="Dubey, Abhishek" userId="fcebbf37-2e6b-4aaa-bd32-5ba1b6c49bdb" providerId="ADAL" clId="{36E00E97-A863-4505-A327-80FAE16F6F6C}" dt="2019-12-17T01:44:36.436" v="43" actId="478"/>
          <ac:grpSpMkLst>
            <pc:docMk/>
            <pc:sldMk cId="2992797095" sldId="682"/>
            <ac:grpSpMk id="10" creationId="{00000000-0000-0000-0000-000000000000}"/>
          </ac:grpSpMkLst>
        </pc:grpChg>
        <pc:grpChg chg="del">
          <ac:chgData name="Dubey, Abhishek" userId="fcebbf37-2e6b-4aaa-bd32-5ba1b6c49bdb" providerId="ADAL" clId="{36E00E97-A863-4505-A327-80FAE16F6F6C}" dt="2019-12-17T01:44:32.330" v="42" actId="478"/>
          <ac:grpSpMkLst>
            <pc:docMk/>
            <pc:sldMk cId="2992797095" sldId="682"/>
            <ac:grpSpMk id="14" creationId="{00000000-0000-0000-0000-000000000000}"/>
          </ac:grpSpMkLst>
        </pc:grpChg>
        <pc:picChg chg="del">
          <ac:chgData name="Dubey, Abhishek" userId="fcebbf37-2e6b-4aaa-bd32-5ba1b6c49bdb" providerId="ADAL" clId="{36E00E97-A863-4505-A327-80FAE16F6F6C}" dt="2019-12-17T01:44:32.330" v="42" actId="478"/>
          <ac:picMkLst>
            <pc:docMk/>
            <pc:sldMk cId="2992797095" sldId="682"/>
            <ac:picMk id="7" creationId="{4F5B31D0-2B21-48B4-905D-223F6390B1D6}"/>
          </ac:picMkLst>
        </pc:picChg>
        <pc:picChg chg="topLvl">
          <ac:chgData name="Dubey, Abhishek" userId="fcebbf37-2e6b-4aaa-bd32-5ba1b6c49bdb" providerId="ADAL" clId="{36E00E97-A863-4505-A327-80FAE16F6F6C}" dt="2019-12-17T01:44:36.436" v="43" actId="478"/>
          <ac:picMkLst>
            <pc:docMk/>
            <pc:sldMk cId="2992797095" sldId="682"/>
            <ac:picMk id="11" creationId="{00000000-0000-0000-0000-000000000000}"/>
          </ac:picMkLst>
        </pc:picChg>
      </pc:sldChg>
      <pc:sldChg chg="delSp add">
        <pc:chgData name="Dubey, Abhishek" userId="fcebbf37-2e6b-4aaa-bd32-5ba1b6c49bdb" providerId="ADAL" clId="{36E00E97-A863-4505-A327-80FAE16F6F6C}" dt="2019-12-17T01:44:45.152" v="46" actId="478"/>
        <pc:sldMkLst>
          <pc:docMk/>
          <pc:sldMk cId="4251659083" sldId="683"/>
        </pc:sldMkLst>
        <pc:spChg chg="del topLvl">
          <ac:chgData name="Dubey, Abhishek" userId="fcebbf37-2e6b-4aaa-bd32-5ba1b6c49bdb" providerId="ADAL" clId="{36E00E97-A863-4505-A327-80FAE16F6F6C}" dt="2019-12-17T01:44:42.732" v="45" actId="478"/>
          <ac:spMkLst>
            <pc:docMk/>
            <pc:sldMk cId="4251659083" sldId="683"/>
            <ac:spMk id="16" creationId="{00000000-0000-0000-0000-000000000000}"/>
          </ac:spMkLst>
        </pc:spChg>
        <pc:spChg chg="del">
          <ac:chgData name="Dubey, Abhishek" userId="fcebbf37-2e6b-4aaa-bd32-5ba1b6c49bdb" providerId="ADAL" clId="{36E00E97-A863-4505-A327-80FAE16F6F6C}" dt="2019-12-17T01:44:45.152" v="46" actId="478"/>
          <ac:spMkLst>
            <pc:docMk/>
            <pc:sldMk cId="4251659083" sldId="683"/>
            <ac:spMk id="21" creationId="{34211D76-6F5D-4AAE-AE0C-0A466A08ACB0}"/>
          </ac:spMkLst>
        </pc:spChg>
        <pc:grpChg chg="del">
          <ac:chgData name="Dubey, Abhishek" userId="fcebbf37-2e6b-4aaa-bd32-5ba1b6c49bdb" providerId="ADAL" clId="{36E00E97-A863-4505-A327-80FAE16F6F6C}" dt="2019-12-17T01:44:42.732" v="45" actId="478"/>
          <ac:grpSpMkLst>
            <pc:docMk/>
            <pc:sldMk cId="4251659083" sldId="683"/>
            <ac:grpSpMk id="14" creationId="{00000000-0000-0000-0000-000000000000}"/>
          </ac:grpSpMkLst>
        </pc:grpChg>
        <pc:picChg chg="del">
          <ac:chgData name="Dubey, Abhishek" userId="fcebbf37-2e6b-4aaa-bd32-5ba1b6c49bdb" providerId="ADAL" clId="{36E00E97-A863-4505-A327-80FAE16F6F6C}" dt="2019-12-17T01:44:39.784" v="44" actId="478"/>
          <ac:picMkLst>
            <pc:docMk/>
            <pc:sldMk cId="4251659083" sldId="683"/>
            <ac:picMk id="7" creationId="{4F5B31D0-2B21-48B4-905D-223F6390B1D6}"/>
          </ac:picMkLst>
        </pc:picChg>
        <pc:picChg chg="topLvl">
          <ac:chgData name="Dubey, Abhishek" userId="fcebbf37-2e6b-4aaa-bd32-5ba1b6c49bdb" providerId="ADAL" clId="{36E00E97-A863-4505-A327-80FAE16F6F6C}" dt="2019-12-17T01:44:42.732" v="45" actId="478"/>
          <ac:picMkLst>
            <pc:docMk/>
            <pc:sldMk cId="4251659083" sldId="683"/>
            <ac:picMk id="15" creationId="{00000000-0000-0000-0000-000000000000}"/>
          </ac:picMkLst>
        </pc:picChg>
      </pc:sldChg>
      <pc:sldChg chg="add">
        <pc:chgData name="Dubey, Abhishek" userId="fcebbf37-2e6b-4aaa-bd32-5ba1b6c49bdb" providerId="ADAL" clId="{36E00E97-A863-4505-A327-80FAE16F6F6C}" dt="2019-12-17T01:44:19.138" v="39"/>
        <pc:sldMkLst>
          <pc:docMk/>
          <pc:sldMk cId="1874865616" sldId="684"/>
        </pc:sldMkLst>
      </pc:sldChg>
      <pc:sldChg chg="modSp add">
        <pc:chgData name="Dubey, Abhishek" userId="fcebbf37-2e6b-4aaa-bd32-5ba1b6c49bdb" providerId="ADAL" clId="{36E00E97-A863-4505-A327-80FAE16F6F6C}" dt="2019-12-17T01:55:47.693" v="193" actId="14100"/>
        <pc:sldMkLst>
          <pc:docMk/>
          <pc:sldMk cId="2427526931" sldId="685"/>
        </pc:sldMkLst>
        <pc:spChg chg="mod">
          <ac:chgData name="Dubey, Abhishek" userId="fcebbf37-2e6b-4aaa-bd32-5ba1b6c49bdb" providerId="ADAL" clId="{36E00E97-A863-4505-A327-80FAE16F6F6C}" dt="2019-12-17T01:55:47.693" v="193" actId="14100"/>
          <ac:spMkLst>
            <pc:docMk/>
            <pc:sldMk cId="2427526931" sldId="685"/>
            <ac:spMk id="7" creationId="{1716B5DB-7FA5-42FE-850E-02F037D8C788}"/>
          </ac:spMkLst>
        </pc:spChg>
      </pc:sldChg>
      <pc:sldChg chg="modSp add">
        <pc:chgData name="Dubey, Abhishek" userId="fcebbf37-2e6b-4aaa-bd32-5ba1b6c49bdb" providerId="ADAL" clId="{36E00E97-A863-4505-A327-80FAE16F6F6C}" dt="2019-12-17T01:55:59.313" v="195" actId="14100"/>
        <pc:sldMkLst>
          <pc:docMk/>
          <pc:sldMk cId="2143057806" sldId="686"/>
        </pc:sldMkLst>
        <pc:spChg chg="mod">
          <ac:chgData name="Dubey, Abhishek" userId="fcebbf37-2e6b-4aaa-bd32-5ba1b6c49bdb" providerId="ADAL" clId="{36E00E97-A863-4505-A327-80FAE16F6F6C}" dt="2019-12-17T01:55:59.313" v="195" actId="14100"/>
          <ac:spMkLst>
            <pc:docMk/>
            <pc:sldMk cId="2143057806" sldId="686"/>
            <ac:spMk id="7" creationId="{1716B5DB-7FA5-42FE-850E-02F037D8C788}"/>
          </ac:spMkLst>
        </pc:spChg>
      </pc:sldChg>
      <pc:sldChg chg="delSp modSp add">
        <pc:chgData name="Dubey, Abhishek" userId="fcebbf37-2e6b-4aaa-bd32-5ba1b6c49bdb" providerId="ADAL" clId="{36E00E97-A863-4505-A327-80FAE16F6F6C}" dt="2019-12-17T01:56:15.787" v="198" actId="478"/>
        <pc:sldMkLst>
          <pc:docMk/>
          <pc:sldMk cId="2178081156" sldId="687"/>
        </pc:sldMkLst>
        <pc:spChg chg="del mod">
          <ac:chgData name="Dubey, Abhishek" userId="fcebbf37-2e6b-4aaa-bd32-5ba1b6c49bdb" providerId="ADAL" clId="{36E00E97-A863-4505-A327-80FAE16F6F6C}" dt="2019-12-17T01:56:15.787" v="198" actId="478"/>
          <ac:spMkLst>
            <pc:docMk/>
            <pc:sldMk cId="2178081156" sldId="687"/>
            <ac:spMk id="7" creationId="{1716B5DB-7FA5-42FE-850E-02F037D8C788}"/>
          </ac:spMkLst>
        </pc:spChg>
      </pc:sldChg>
    </pc:docChg>
  </pc:docChgLst>
  <pc:docChgLst>
    <pc:chgData name="Dubey, Abhishek" userId="fcebbf37-2e6b-4aaa-bd32-5ba1b6c49bdb" providerId="ADAL" clId="{441C0CE2-E4E2-47B7-ACD4-CE81607AC0DD}"/>
    <pc:docChg chg="custSel addSld delSld modSld">
      <pc:chgData name="Dubey, Abhishek" userId="fcebbf37-2e6b-4aaa-bd32-5ba1b6c49bdb" providerId="ADAL" clId="{441C0CE2-E4E2-47B7-ACD4-CE81607AC0DD}" dt="2019-12-17T00:41:22.639" v="311" actId="20577"/>
      <pc:docMkLst>
        <pc:docMk/>
      </pc:docMkLst>
      <pc:sldChg chg="modSp">
        <pc:chgData name="Dubey, Abhishek" userId="fcebbf37-2e6b-4aaa-bd32-5ba1b6c49bdb" providerId="ADAL" clId="{441C0CE2-E4E2-47B7-ACD4-CE81607AC0DD}" dt="2019-12-17T00:06:38.267" v="46" actId="20577"/>
        <pc:sldMkLst>
          <pc:docMk/>
          <pc:sldMk cId="3319928343" sldId="256"/>
        </pc:sldMkLst>
        <pc:spChg chg="mod">
          <ac:chgData name="Dubey, Abhishek" userId="fcebbf37-2e6b-4aaa-bd32-5ba1b6c49bdb" providerId="ADAL" clId="{441C0CE2-E4E2-47B7-ACD4-CE81607AC0DD}" dt="2019-12-17T00:06:38.267" v="46" actId="20577"/>
          <ac:spMkLst>
            <pc:docMk/>
            <pc:sldMk cId="3319928343" sldId="256"/>
            <ac:spMk id="3" creationId="{F55F4788-8B1F-4B05-97A6-73B3FD58512F}"/>
          </ac:spMkLst>
        </pc:spChg>
      </pc:sldChg>
      <pc:sldChg chg="del">
        <pc:chgData name="Dubey, Abhishek" userId="fcebbf37-2e6b-4aaa-bd32-5ba1b6c49bdb" providerId="ADAL" clId="{441C0CE2-E4E2-47B7-ACD4-CE81607AC0DD}" dt="2019-12-17T00:34:39.471" v="75" actId="2696"/>
        <pc:sldMkLst>
          <pc:docMk/>
          <pc:sldMk cId="1032111622" sldId="263"/>
        </pc:sldMkLst>
      </pc:sldChg>
      <pc:sldChg chg="del">
        <pc:chgData name="Dubey, Abhishek" userId="fcebbf37-2e6b-4aaa-bd32-5ba1b6c49bdb" providerId="ADAL" clId="{441C0CE2-E4E2-47B7-ACD4-CE81607AC0DD}" dt="2019-12-17T00:34:35.363" v="74" actId="2696"/>
        <pc:sldMkLst>
          <pc:docMk/>
          <pc:sldMk cId="2316854759" sldId="267"/>
        </pc:sldMkLst>
      </pc:sldChg>
      <pc:sldChg chg="addSp delSp modSp">
        <pc:chgData name="Dubey, Abhishek" userId="fcebbf37-2e6b-4aaa-bd32-5ba1b6c49bdb" providerId="ADAL" clId="{441C0CE2-E4E2-47B7-ACD4-CE81607AC0DD}" dt="2019-12-17T00:41:22.639" v="311" actId="20577"/>
        <pc:sldMkLst>
          <pc:docMk/>
          <pc:sldMk cId="3609710335" sldId="274"/>
        </pc:sldMkLst>
        <pc:spChg chg="add mod">
          <ac:chgData name="Dubey, Abhishek" userId="fcebbf37-2e6b-4aaa-bd32-5ba1b6c49bdb" providerId="ADAL" clId="{441C0CE2-E4E2-47B7-ACD4-CE81607AC0DD}" dt="2019-12-17T00:41:22.639" v="311" actId="20577"/>
          <ac:spMkLst>
            <pc:docMk/>
            <pc:sldMk cId="3609710335" sldId="274"/>
            <ac:spMk id="3" creationId="{10A3AE0C-CD15-4B1E-A24C-7DBC74E6B655}"/>
          </ac:spMkLst>
        </pc:spChg>
        <pc:spChg chg="del">
          <ac:chgData name="Dubey, Abhishek" userId="fcebbf37-2e6b-4aaa-bd32-5ba1b6c49bdb" providerId="ADAL" clId="{441C0CE2-E4E2-47B7-ACD4-CE81607AC0DD}" dt="2019-12-17T00:39:16.258" v="111" actId="478"/>
          <ac:spMkLst>
            <pc:docMk/>
            <pc:sldMk cId="3609710335" sldId="274"/>
            <ac:spMk id="13" creationId="{00000000-0000-0000-0000-000000000000}"/>
          </ac:spMkLst>
        </pc:spChg>
        <pc:spChg chg="del">
          <ac:chgData name="Dubey, Abhishek" userId="fcebbf37-2e6b-4aaa-bd32-5ba1b6c49bdb" providerId="ADAL" clId="{441C0CE2-E4E2-47B7-ACD4-CE81607AC0DD}" dt="2019-12-17T00:39:16.258" v="111" actId="478"/>
          <ac:spMkLst>
            <pc:docMk/>
            <pc:sldMk cId="3609710335" sldId="274"/>
            <ac:spMk id="14" creationId="{00000000-0000-0000-0000-000000000000}"/>
          </ac:spMkLst>
        </pc:spChg>
        <pc:spChg chg="del mod">
          <ac:chgData name="Dubey, Abhishek" userId="fcebbf37-2e6b-4aaa-bd32-5ba1b6c49bdb" providerId="ADAL" clId="{441C0CE2-E4E2-47B7-ACD4-CE81607AC0DD}" dt="2019-12-17T00:39:24.016" v="115" actId="478"/>
          <ac:spMkLst>
            <pc:docMk/>
            <pc:sldMk cId="3609710335" sldId="274"/>
            <ac:spMk id="17" creationId="{00000000-0000-0000-0000-000000000000}"/>
          </ac:spMkLst>
        </pc:spChg>
        <pc:spChg chg="del">
          <ac:chgData name="Dubey, Abhishek" userId="fcebbf37-2e6b-4aaa-bd32-5ba1b6c49bdb" providerId="ADAL" clId="{441C0CE2-E4E2-47B7-ACD4-CE81607AC0DD}" dt="2019-12-17T00:39:19.154" v="113" actId="478"/>
          <ac:spMkLst>
            <pc:docMk/>
            <pc:sldMk cId="3609710335" sldId="274"/>
            <ac:spMk id="18" creationId="{00000000-0000-0000-0000-000000000000}"/>
          </ac:spMkLst>
        </pc:spChg>
        <pc:spChg chg="del">
          <ac:chgData name="Dubey, Abhishek" userId="fcebbf37-2e6b-4aaa-bd32-5ba1b6c49bdb" providerId="ADAL" clId="{441C0CE2-E4E2-47B7-ACD4-CE81607AC0DD}" dt="2019-12-17T00:39:31.943" v="119" actId="478"/>
          <ac:spMkLst>
            <pc:docMk/>
            <pc:sldMk cId="3609710335" sldId="274"/>
            <ac:spMk id="19" creationId="{00000000-0000-0000-0000-000000000000}"/>
          </ac:spMkLst>
        </pc:spChg>
        <pc:spChg chg="del">
          <ac:chgData name="Dubey, Abhishek" userId="fcebbf37-2e6b-4aaa-bd32-5ba1b6c49bdb" providerId="ADAL" clId="{441C0CE2-E4E2-47B7-ACD4-CE81607AC0DD}" dt="2019-12-17T00:39:19.154" v="113" actId="478"/>
          <ac:spMkLst>
            <pc:docMk/>
            <pc:sldMk cId="3609710335" sldId="274"/>
            <ac:spMk id="20" creationId="{00000000-0000-0000-0000-000000000000}"/>
          </ac:spMkLst>
        </pc:spChg>
        <pc:picChg chg="del">
          <ac:chgData name="Dubey, Abhishek" userId="fcebbf37-2e6b-4aaa-bd32-5ba1b6c49bdb" providerId="ADAL" clId="{441C0CE2-E4E2-47B7-ACD4-CE81607AC0DD}" dt="2019-12-17T00:39:17.253" v="112" actId="478"/>
          <ac:picMkLst>
            <pc:docMk/>
            <pc:sldMk cId="3609710335" sldId="274"/>
            <ac:picMk id="4" creationId="{32B0AF40-7EAD-8249-88C6-CFFEE8558D5D}"/>
          </ac:picMkLst>
        </pc:picChg>
        <pc:picChg chg="mod">
          <ac:chgData name="Dubey, Abhishek" userId="fcebbf37-2e6b-4aaa-bd32-5ba1b6c49bdb" providerId="ADAL" clId="{441C0CE2-E4E2-47B7-ACD4-CE81607AC0DD}" dt="2019-12-17T00:39:38.427" v="123" actId="1076"/>
          <ac:picMkLst>
            <pc:docMk/>
            <pc:sldMk cId="3609710335" sldId="274"/>
            <ac:picMk id="5" creationId="{D975763B-75B8-7342-BE11-DCE41D7E050C}"/>
          </ac:picMkLst>
        </pc:picChg>
        <pc:picChg chg="mod">
          <ac:chgData name="Dubey, Abhishek" userId="fcebbf37-2e6b-4aaa-bd32-5ba1b6c49bdb" providerId="ADAL" clId="{441C0CE2-E4E2-47B7-ACD4-CE81607AC0DD}" dt="2019-12-17T00:39:45.177" v="125" actId="1076"/>
          <ac:picMkLst>
            <pc:docMk/>
            <pc:sldMk cId="3609710335" sldId="274"/>
            <ac:picMk id="6" creationId="{776127D8-697B-0C48-8312-0E17543363B9}"/>
          </ac:picMkLst>
        </pc:picChg>
        <pc:picChg chg="del">
          <ac:chgData name="Dubey, Abhishek" userId="fcebbf37-2e6b-4aaa-bd32-5ba1b6c49bdb" providerId="ADAL" clId="{441C0CE2-E4E2-47B7-ACD4-CE81607AC0DD}" dt="2019-12-17T00:39:19.154" v="113" actId="478"/>
          <ac:picMkLst>
            <pc:docMk/>
            <pc:sldMk cId="3609710335" sldId="274"/>
            <ac:picMk id="7" creationId="{9B86597B-8340-A54D-9FE4-E9DE52B72602}"/>
          </ac:picMkLst>
        </pc:picChg>
        <pc:picChg chg="del">
          <ac:chgData name="Dubey, Abhishek" userId="fcebbf37-2e6b-4aaa-bd32-5ba1b6c49bdb" providerId="ADAL" clId="{441C0CE2-E4E2-47B7-ACD4-CE81607AC0DD}" dt="2019-12-17T00:39:16.258" v="111" actId="478"/>
          <ac:picMkLst>
            <pc:docMk/>
            <pc:sldMk cId="3609710335" sldId="274"/>
            <ac:picMk id="8" creationId="{50B60FC9-84BA-4B47-BE46-22E5BFFB10F0}"/>
          </ac:picMkLst>
        </pc:picChg>
        <pc:picChg chg="del">
          <ac:chgData name="Dubey, Abhishek" userId="fcebbf37-2e6b-4aaa-bd32-5ba1b6c49bdb" providerId="ADAL" clId="{441C0CE2-E4E2-47B7-ACD4-CE81607AC0DD}" dt="2019-12-17T00:39:16.258" v="111" actId="478"/>
          <ac:picMkLst>
            <pc:docMk/>
            <pc:sldMk cId="3609710335" sldId="274"/>
            <ac:picMk id="9" creationId="{774F0756-9296-654F-B372-E40A308138D3}"/>
          </ac:picMkLst>
        </pc:picChg>
        <pc:picChg chg="del">
          <ac:chgData name="Dubey, Abhishek" userId="fcebbf37-2e6b-4aaa-bd32-5ba1b6c49bdb" providerId="ADAL" clId="{441C0CE2-E4E2-47B7-ACD4-CE81607AC0DD}" dt="2019-12-17T00:39:19.154" v="113" actId="478"/>
          <ac:picMkLst>
            <pc:docMk/>
            <pc:sldMk cId="3609710335" sldId="274"/>
            <ac:picMk id="10" creationId="{21E3DD05-725D-244D-9545-B31A69D8DF92}"/>
          </ac:picMkLst>
        </pc:picChg>
      </pc:sldChg>
      <pc:sldChg chg="del">
        <pc:chgData name="Dubey, Abhishek" userId="fcebbf37-2e6b-4aaa-bd32-5ba1b6c49bdb" providerId="ADAL" clId="{441C0CE2-E4E2-47B7-ACD4-CE81607AC0DD}" dt="2019-12-17T00:38:31.121" v="108" actId="2696"/>
        <pc:sldMkLst>
          <pc:docMk/>
          <pc:sldMk cId="2515661669" sldId="379"/>
        </pc:sldMkLst>
      </pc:sldChg>
      <pc:sldChg chg="del">
        <pc:chgData name="Dubey, Abhishek" userId="fcebbf37-2e6b-4aaa-bd32-5ba1b6c49bdb" providerId="ADAL" clId="{441C0CE2-E4E2-47B7-ACD4-CE81607AC0DD}" dt="2019-12-17T00:33:33.526" v="71" actId="2696"/>
        <pc:sldMkLst>
          <pc:docMk/>
          <pc:sldMk cId="3199465064" sldId="662"/>
        </pc:sldMkLst>
      </pc:sldChg>
      <pc:sldChg chg="del">
        <pc:chgData name="Dubey, Abhishek" userId="fcebbf37-2e6b-4aaa-bd32-5ba1b6c49bdb" providerId="ADAL" clId="{441C0CE2-E4E2-47B7-ACD4-CE81607AC0DD}" dt="2019-12-17T00:06:42.429" v="47" actId="2696"/>
        <pc:sldMkLst>
          <pc:docMk/>
          <pc:sldMk cId="2332313658" sldId="663"/>
        </pc:sldMkLst>
      </pc:sldChg>
      <pc:sldChg chg="addSp modSp modAnim">
        <pc:chgData name="Dubey, Abhishek" userId="fcebbf37-2e6b-4aaa-bd32-5ba1b6c49bdb" providerId="ADAL" clId="{441C0CE2-E4E2-47B7-ACD4-CE81607AC0DD}" dt="2019-12-17T00:08:52.013" v="70" actId="20577"/>
        <pc:sldMkLst>
          <pc:docMk/>
          <pc:sldMk cId="1487203951" sldId="666"/>
        </pc:sldMkLst>
        <pc:spChg chg="add mod">
          <ac:chgData name="Dubey, Abhishek" userId="fcebbf37-2e6b-4aaa-bd32-5ba1b6c49bdb" providerId="ADAL" clId="{441C0CE2-E4E2-47B7-ACD4-CE81607AC0DD}" dt="2019-12-17T00:08:33.560" v="63" actId="14100"/>
          <ac:spMkLst>
            <pc:docMk/>
            <pc:sldMk cId="1487203951" sldId="666"/>
            <ac:spMk id="6" creationId="{5FB046ED-5A57-4F71-86AB-3339EB995124}"/>
          </ac:spMkLst>
        </pc:spChg>
        <pc:spChg chg="mod">
          <ac:chgData name="Dubey, Abhishek" userId="fcebbf37-2e6b-4aaa-bd32-5ba1b6c49bdb" providerId="ADAL" clId="{441C0CE2-E4E2-47B7-ACD4-CE81607AC0DD}" dt="2019-12-17T00:08:52.013" v="70" actId="20577"/>
          <ac:spMkLst>
            <pc:docMk/>
            <pc:sldMk cId="1487203951" sldId="666"/>
            <ac:spMk id="14" creationId="{B4F1ECA2-5321-4484-B10F-195415B0D0B9}"/>
          </ac:spMkLst>
        </pc:spChg>
        <pc:picChg chg="add mod">
          <ac:chgData name="Dubey, Abhishek" userId="fcebbf37-2e6b-4aaa-bd32-5ba1b6c49bdb" providerId="ADAL" clId="{441C0CE2-E4E2-47B7-ACD4-CE81607AC0DD}" dt="2019-12-17T00:08:02.900" v="58" actId="1076"/>
          <ac:picMkLst>
            <pc:docMk/>
            <pc:sldMk cId="1487203951" sldId="666"/>
            <ac:picMk id="5" creationId="{C9BAB9AE-E3BE-4844-9216-CB78C32DB9C6}"/>
          </ac:picMkLst>
        </pc:picChg>
        <pc:picChg chg="mod modCrop">
          <ac:chgData name="Dubey, Abhishek" userId="fcebbf37-2e6b-4aaa-bd32-5ba1b6c49bdb" providerId="ADAL" clId="{441C0CE2-E4E2-47B7-ACD4-CE81607AC0DD}" dt="2019-12-17T00:08:12.350" v="60" actId="732"/>
          <ac:picMkLst>
            <pc:docMk/>
            <pc:sldMk cId="1487203951" sldId="666"/>
            <ac:picMk id="7" creationId="{2ADF22CD-77A6-4F1C-A123-DEE1BDBE005F}"/>
          </ac:picMkLst>
        </pc:picChg>
      </pc:sldChg>
      <pc:sldChg chg="del">
        <pc:chgData name="Dubey, Abhishek" userId="fcebbf37-2e6b-4aaa-bd32-5ba1b6c49bdb" providerId="ADAL" clId="{441C0CE2-E4E2-47B7-ACD4-CE81607AC0DD}" dt="2019-12-17T00:34:12.840" v="73" actId="2696"/>
        <pc:sldMkLst>
          <pc:docMk/>
          <pc:sldMk cId="3536163664" sldId="669"/>
        </pc:sldMkLst>
      </pc:sldChg>
      <pc:sldChg chg="modSp">
        <pc:chgData name="Dubey, Abhishek" userId="fcebbf37-2e6b-4aaa-bd32-5ba1b6c49bdb" providerId="ADAL" clId="{441C0CE2-E4E2-47B7-ACD4-CE81607AC0DD}" dt="2019-12-17T00:33:58.553" v="72" actId="313"/>
        <pc:sldMkLst>
          <pc:docMk/>
          <pc:sldMk cId="609933071" sldId="670"/>
        </pc:sldMkLst>
        <pc:spChg chg="mod">
          <ac:chgData name="Dubey, Abhishek" userId="fcebbf37-2e6b-4aaa-bd32-5ba1b6c49bdb" providerId="ADAL" clId="{441C0CE2-E4E2-47B7-ACD4-CE81607AC0DD}" dt="2019-12-17T00:33:58.553" v="72" actId="313"/>
          <ac:spMkLst>
            <pc:docMk/>
            <pc:sldMk cId="609933071" sldId="670"/>
            <ac:spMk id="6" creationId="{38F928F7-0B2F-4F30-80CF-AC34171AA327}"/>
          </ac:spMkLst>
        </pc:spChg>
      </pc:sldChg>
      <pc:sldChg chg="addSp modSp">
        <pc:chgData name="Dubey, Abhishek" userId="fcebbf37-2e6b-4aaa-bd32-5ba1b6c49bdb" providerId="ADAL" clId="{441C0CE2-E4E2-47B7-ACD4-CE81607AC0DD}" dt="2019-12-17T00:36:28.886" v="91" actId="1076"/>
        <pc:sldMkLst>
          <pc:docMk/>
          <pc:sldMk cId="3950138485" sldId="671"/>
        </pc:sldMkLst>
        <pc:spChg chg="mod">
          <ac:chgData name="Dubey, Abhishek" userId="fcebbf37-2e6b-4aaa-bd32-5ba1b6c49bdb" providerId="ADAL" clId="{441C0CE2-E4E2-47B7-ACD4-CE81607AC0DD}" dt="2019-12-17T00:35:59.321" v="84" actId="14100"/>
          <ac:spMkLst>
            <pc:docMk/>
            <pc:sldMk cId="3950138485" sldId="671"/>
            <ac:spMk id="3" creationId="{F0E72C9B-0C87-45FA-9853-5D01F5DBDF1D}"/>
          </ac:spMkLst>
        </pc:spChg>
        <pc:spChg chg="add mod">
          <ac:chgData name="Dubey, Abhishek" userId="fcebbf37-2e6b-4aaa-bd32-5ba1b6c49bdb" providerId="ADAL" clId="{441C0CE2-E4E2-47B7-ACD4-CE81607AC0DD}" dt="2019-12-17T00:36:28.886" v="91" actId="1076"/>
          <ac:spMkLst>
            <pc:docMk/>
            <pc:sldMk cId="3950138485" sldId="671"/>
            <ac:spMk id="5" creationId="{AF71F806-853B-4B49-B1E5-C6905A258AEA}"/>
          </ac:spMkLst>
        </pc:spChg>
        <pc:picChg chg="add mod">
          <ac:chgData name="Dubey, Abhishek" userId="fcebbf37-2e6b-4aaa-bd32-5ba1b6c49bdb" providerId="ADAL" clId="{441C0CE2-E4E2-47B7-ACD4-CE81607AC0DD}" dt="2019-12-17T00:36:24.762" v="90" actId="1076"/>
          <ac:picMkLst>
            <pc:docMk/>
            <pc:sldMk cId="3950138485" sldId="671"/>
            <ac:picMk id="4" creationId="{51BE8D44-4223-4DDD-BAEA-6EAA6CFAB25D}"/>
          </ac:picMkLst>
        </pc:picChg>
      </pc:sldChg>
      <pc:sldChg chg="del">
        <pc:chgData name="Dubey, Abhishek" userId="fcebbf37-2e6b-4aaa-bd32-5ba1b6c49bdb" providerId="ADAL" clId="{441C0CE2-E4E2-47B7-ACD4-CE81607AC0DD}" dt="2019-12-17T00:36:31.708" v="92" actId="2696"/>
        <pc:sldMkLst>
          <pc:docMk/>
          <pc:sldMk cId="1264343393" sldId="675"/>
        </pc:sldMkLst>
      </pc:sldChg>
      <pc:sldChg chg="del">
        <pc:chgData name="Dubey, Abhishek" userId="fcebbf37-2e6b-4aaa-bd32-5ba1b6c49bdb" providerId="ADAL" clId="{441C0CE2-E4E2-47B7-ACD4-CE81607AC0DD}" dt="2019-12-17T00:38:29.166" v="107" actId="2696"/>
        <pc:sldMkLst>
          <pc:docMk/>
          <pc:sldMk cId="1528665372" sldId="679"/>
        </pc:sldMkLst>
      </pc:sldChg>
      <pc:sldChg chg="addSp delSp modSp add">
        <pc:chgData name="Dubey, Abhishek" userId="fcebbf37-2e6b-4aaa-bd32-5ba1b6c49bdb" providerId="ADAL" clId="{441C0CE2-E4E2-47B7-ACD4-CE81607AC0DD}" dt="2019-12-17T00:38:23.891" v="106" actId="1076"/>
        <pc:sldMkLst>
          <pc:docMk/>
          <pc:sldMk cId="1167307807" sldId="680"/>
        </pc:sldMkLst>
        <pc:spChg chg="mod">
          <ac:chgData name="Dubey, Abhishek" userId="fcebbf37-2e6b-4aaa-bd32-5ba1b6c49bdb" providerId="ADAL" clId="{441C0CE2-E4E2-47B7-ACD4-CE81607AC0DD}" dt="2019-12-17T00:37:55.309" v="100" actId="14100"/>
          <ac:spMkLst>
            <pc:docMk/>
            <pc:sldMk cId="1167307807" sldId="680"/>
            <ac:spMk id="3" creationId="{F0E72C9B-0C87-45FA-9853-5D01F5DBDF1D}"/>
          </ac:spMkLst>
        </pc:spChg>
        <pc:spChg chg="del">
          <ac:chgData name="Dubey, Abhishek" userId="fcebbf37-2e6b-4aaa-bd32-5ba1b6c49bdb" providerId="ADAL" clId="{441C0CE2-E4E2-47B7-ACD4-CE81607AC0DD}" dt="2019-12-17T00:38:14.753" v="101" actId="478"/>
          <ac:spMkLst>
            <pc:docMk/>
            <pc:sldMk cId="1167307807" sldId="680"/>
            <ac:spMk id="5" creationId="{AF71F806-853B-4B49-B1E5-C6905A258AEA}"/>
          </ac:spMkLst>
        </pc:spChg>
        <pc:picChg chg="mod">
          <ac:chgData name="Dubey, Abhishek" userId="fcebbf37-2e6b-4aaa-bd32-5ba1b6c49bdb" providerId="ADAL" clId="{441C0CE2-E4E2-47B7-ACD4-CE81607AC0DD}" dt="2019-12-17T00:38:22.459" v="105" actId="1076"/>
          <ac:picMkLst>
            <pc:docMk/>
            <pc:sldMk cId="1167307807" sldId="680"/>
            <ac:picMk id="4" creationId="{51BE8D44-4223-4DDD-BAEA-6EAA6CFAB25D}"/>
          </ac:picMkLst>
        </pc:picChg>
        <pc:picChg chg="add mod">
          <ac:chgData name="Dubey, Abhishek" userId="fcebbf37-2e6b-4aaa-bd32-5ba1b6c49bdb" providerId="ADAL" clId="{441C0CE2-E4E2-47B7-ACD4-CE81607AC0DD}" dt="2019-12-17T00:38:23.891" v="106" actId="1076"/>
          <ac:picMkLst>
            <pc:docMk/>
            <pc:sldMk cId="1167307807" sldId="680"/>
            <ac:picMk id="6" creationId="{EC3D41DA-2CC2-47C5-BBA9-45E20784C257}"/>
          </ac:picMkLst>
        </pc:picChg>
      </pc:sldChg>
      <pc:sldChg chg="add del">
        <pc:chgData name="Dubey, Abhishek" userId="fcebbf37-2e6b-4aaa-bd32-5ba1b6c49bdb" providerId="ADAL" clId="{441C0CE2-E4E2-47B7-ACD4-CE81607AC0DD}" dt="2019-12-17T00:39:10.820" v="110"/>
        <pc:sldMkLst>
          <pc:docMk/>
          <pc:sldMk cId="2296745264" sldId="68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6" Type="http://schemas.openxmlformats.org/officeDocument/2006/relationships/image" Target="../media/image27.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svg"/><Relationship Id="rId1"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23.svg"/><Relationship Id="rId2" Type="http://schemas.openxmlformats.org/officeDocument/2006/relationships/image" Target="../media/image13.svg"/><Relationship Id="rId16" Type="http://schemas.openxmlformats.org/officeDocument/2006/relationships/image" Target="../media/image27.svg"/><Relationship Id="rId1" Type="http://schemas.openxmlformats.org/officeDocument/2006/relationships/image" Target="../media/image28.png"/><Relationship Id="rId6" Type="http://schemas.openxmlformats.org/officeDocument/2006/relationships/image" Target="../media/image17.svg"/><Relationship Id="rId11" Type="http://schemas.openxmlformats.org/officeDocument/2006/relationships/image" Target="../media/image33.png"/><Relationship Id="rId5" Type="http://schemas.openxmlformats.org/officeDocument/2006/relationships/image" Target="../media/image30.png"/><Relationship Id="rId15" Type="http://schemas.openxmlformats.org/officeDocument/2006/relationships/image" Target="../media/image35.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32.png"/><Relationship Id="rId1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svg"/><Relationship Id="rId1" Type="http://schemas.openxmlformats.org/officeDocument/2006/relationships/image" Target="../media/image42.png"/><Relationship Id="rId6" Type="http://schemas.openxmlformats.org/officeDocument/2006/relationships/image" Target="../media/image41.svg"/><Relationship Id="rId5" Type="http://schemas.openxmlformats.org/officeDocument/2006/relationships/image" Target="../media/image44.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svg"/><Relationship Id="rId1" Type="http://schemas.openxmlformats.org/officeDocument/2006/relationships/image" Target="../media/image10.png"/><Relationship Id="rId6" Type="http://schemas.openxmlformats.org/officeDocument/2006/relationships/image" Target="../media/image53.svg"/><Relationship Id="rId5" Type="http://schemas.openxmlformats.org/officeDocument/2006/relationships/image" Target="../media/image55.png"/><Relationship Id="rId4" Type="http://schemas.openxmlformats.org/officeDocument/2006/relationships/image" Target="../media/image5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2.svg"/><Relationship Id="rId1" Type="http://schemas.openxmlformats.org/officeDocument/2006/relationships/image" Target="../media/image77.png"/><Relationship Id="rId6" Type="http://schemas.openxmlformats.org/officeDocument/2006/relationships/image" Target="../media/image76.svg"/><Relationship Id="rId5" Type="http://schemas.openxmlformats.org/officeDocument/2006/relationships/image" Target="../media/image79.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A4974E8-98BA-427F-9406-5E715ABC7E2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F364940-16FC-4997-9156-2B862AEAFB6E}">
      <dgm:prSet/>
      <dgm:spPr/>
      <dgm:t>
        <a:bodyPr/>
        <a:lstStyle/>
        <a:p>
          <a:r>
            <a:rPr lang="en-US"/>
            <a:t>A </a:t>
          </a:r>
          <a:r>
            <a:rPr lang="en-US" u="sng"/>
            <a:t>data model</a:t>
          </a:r>
          <a:r>
            <a:rPr lang="en-US"/>
            <a:t> is collection of concepts for describing the data in a database.</a:t>
          </a:r>
        </a:p>
      </dgm:t>
    </dgm:pt>
    <dgm:pt modelId="{08EB77E9-4F94-492F-A8ED-2D39E5AC2F3A}" type="parTrans" cxnId="{8B861905-B9E2-43D6-8091-CB0B094DFD88}">
      <dgm:prSet/>
      <dgm:spPr/>
      <dgm:t>
        <a:bodyPr/>
        <a:lstStyle/>
        <a:p>
          <a:endParaRPr lang="en-US"/>
        </a:p>
      </dgm:t>
    </dgm:pt>
    <dgm:pt modelId="{62B65F6F-5262-45EB-92D0-15936E237EB6}" type="sibTrans" cxnId="{8B861905-B9E2-43D6-8091-CB0B094DFD88}">
      <dgm:prSet/>
      <dgm:spPr/>
      <dgm:t>
        <a:bodyPr/>
        <a:lstStyle/>
        <a:p>
          <a:endParaRPr lang="en-US"/>
        </a:p>
      </dgm:t>
    </dgm:pt>
    <dgm:pt modelId="{F09D2383-1D47-4598-B4F1-ECFA147512D1}">
      <dgm:prSet/>
      <dgm:spPr/>
      <dgm:t>
        <a:bodyPr/>
        <a:lstStyle/>
        <a:p>
          <a:r>
            <a:rPr lang="en-US"/>
            <a:t>A </a:t>
          </a:r>
          <a:r>
            <a:rPr lang="en-US" u="sng"/>
            <a:t>schema</a:t>
          </a:r>
          <a:r>
            <a:rPr lang="en-US"/>
            <a:t> is a description of a particular collection of data, using a given data model.</a:t>
          </a:r>
        </a:p>
      </dgm:t>
    </dgm:pt>
    <dgm:pt modelId="{944F9307-6CDE-4DBE-8D92-8546314445A1}" type="parTrans" cxnId="{4804E00E-D98F-4341-8A96-D5A4E8876F7F}">
      <dgm:prSet/>
      <dgm:spPr/>
      <dgm:t>
        <a:bodyPr/>
        <a:lstStyle/>
        <a:p>
          <a:endParaRPr lang="en-US"/>
        </a:p>
      </dgm:t>
    </dgm:pt>
    <dgm:pt modelId="{5F88C74A-6DDB-4E43-879F-235884A3F471}" type="sibTrans" cxnId="{4804E00E-D98F-4341-8A96-D5A4E8876F7F}">
      <dgm:prSet/>
      <dgm:spPr/>
      <dgm:t>
        <a:bodyPr/>
        <a:lstStyle/>
        <a:p>
          <a:endParaRPr lang="en-US"/>
        </a:p>
      </dgm:t>
    </dgm:pt>
    <dgm:pt modelId="{5551BFDE-5DCE-4D1E-A1F3-A4FB68C64876}" type="pres">
      <dgm:prSet presAssocID="{4A4974E8-98BA-427F-9406-5E715ABC7E25}" presName="root" presStyleCnt="0">
        <dgm:presLayoutVars>
          <dgm:dir/>
          <dgm:resizeHandles val="exact"/>
        </dgm:presLayoutVars>
      </dgm:prSet>
      <dgm:spPr/>
    </dgm:pt>
    <dgm:pt modelId="{61E17901-3062-47BC-A48B-C1633DA39640}" type="pres">
      <dgm:prSet presAssocID="{BF364940-16FC-4997-9156-2B862AEAFB6E}" presName="compNode" presStyleCnt="0"/>
      <dgm:spPr/>
    </dgm:pt>
    <dgm:pt modelId="{BE320C32-1788-4FA3-AEC5-775F3F511A2F}" type="pres">
      <dgm:prSet presAssocID="{BF364940-16FC-4997-9156-2B862AEAFB6E}" presName="bgRect" presStyleLbl="bgShp" presStyleIdx="0" presStyleCnt="2"/>
      <dgm:spPr/>
    </dgm:pt>
    <dgm:pt modelId="{95E5A71C-E64C-4630-92AA-F86DE0206DC9}" type="pres">
      <dgm:prSet presAssocID="{BF364940-16FC-4997-9156-2B862AEAFB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55A586F-81BA-486B-B3DA-6DC6C7F47C48}" type="pres">
      <dgm:prSet presAssocID="{BF364940-16FC-4997-9156-2B862AEAFB6E}" presName="spaceRect" presStyleCnt="0"/>
      <dgm:spPr/>
    </dgm:pt>
    <dgm:pt modelId="{2A5FF4D7-D8F3-4732-9247-7EF5AE38F8F0}" type="pres">
      <dgm:prSet presAssocID="{BF364940-16FC-4997-9156-2B862AEAFB6E}" presName="parTx" presStyleLbl="revTx" presStyleIdx="0" presStyleCnt="2">
        <dgm:presLayoutVars>
          <dgm:chMax val="0"/>
          <dgm:chPref val="0"/>
        </dgm:presLayoutVars>
      </dgm:prSet>
      <dgm:spPr/>
    </dgm:pt>
    <dgm:pt modelId="{7B2B27E0-B178-4F72-AD9F-BAC71FA610CB}" type="pres">
      <dgm:prSet presAssocID="{62B65F6F-5262-45EB-92D0-15936E237EB6}" presName="sibTrans" presStyleCnt="0"/>
      <dgm:spPr/>
    </dgm:pt>
    <dgm:pt modelId="{E87B8B72-8E8B-4928-B63C-B5598AAEE4BA}" type="pres">
      <dgm:prSet presAssocID="{F09D2383-1D47-4598-B4F1-ECFA147512D1}" presName="compNode" presStyleCnt="0"/>
      <dgm:spPr/>
    </dgm:pt>
    <dgm:pt modelId="{D0CF2CF8-A232-4FE1-A48D-05D8C6238F77}" type="pres">
      <dgm:prSet presAssocID="{F09D2383-1D47-4598-B4F1-ECFA147512D1}" presName="bgRect" presStyleLbl="bgShp" presStyleIdx="1" presStyleCnt="2"/>
      <dgm:spPr/>
    </dgm:pt>
    <dgm:pt modelId="{14B8603A-EB65-4847-9DB0-042D9AC34517}" type="pres">
      <dgm:prSet presAssocID="{F09D2383-1D47-4598-B4F1-ECFA147512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436E89E7-DE51-46A3-A3DC-9FABE2070300}" type="pres">
      <dgm:prSet presAssocID="{F09D2383-1D47-4598-B4F1-ECFA147512D1}" presName="spaceRect" presStyleCnt="0"/>
      <dgm:spPr/>
    </dgm:pt>
    <dgm:pt modelId="{C8A4EDFC-3ADF-4D1E-BA98-2BAF34658610}" type="pres">
      <dgm:prSet presAssocID="{F09D2383-1D47-4598-B4F1-ECFA147512D1}" presName="parTx" presStyleLbl="revTx" presStyleIdx="1" presStyleCnt="2">
        <dgm:presLayoutVars>
          <dgm:chMax val="0"/>
          <dgm:chPref val="0"/>
        </dgm:presLayoutVars>
      </dgm:prSet>
      <dgm:spPr/>
    </dgm:pt>
  </dgm:ptLst>
  <dgm:cxnLst>
    <dgm:cxn modelId="{8B861905-B9E2-43D6-8091-CB0B094DFD88}" srcId="{4A4974E8-98BA-427F-9406-5E715ABC7E25}" destId="{BF364940-16FC-4997-9156-2B862AEAFB6E}" srcOrd="0" destOrd="0" parTransId="{08EB77E9-4F94-492F-A8ED-2D39E5AC2F3A}" sibTransId="{62B65F6F-5262-45EB-92D0-15936E237EB6}"/>
    <dgm:cxn modelId="{4804E00E-D98F-4341-8A96-D5A4E8876F7F}" srcId="{4A4974E8-98BA-427F-9406-5E715ABC7E25}" destId="{F09D2383-1D47-4598-B4F1-ECFA147512D1}" srcOrd="1" destOrd="0" parTransId="{944F9307-6CDE-4DBE-8D92-8546314445A1}" sibTransId="{5F88C74A-6DDB-4E43-879F-235884A3F471}"/>
    <dgm:cxn modelId="{77FC2D61-0FF6-45BD-998D-527E36EF9F05}" type="presOf" srcId="{4A4974E8-98BA-427F-9406-5E715ABC7E25}" destId="{5551BFDE-5DCE-4D1E-A1F3-A4FB68C64876}" srcOrd="0" destOrd="0" presId="urn:microsoft.com/office/officeart/2018/2/layout/IconVerticalSolidList"/>
    <dgm:cxn modelId="{3527ACD1-7949-4829-8274-CC34A3D8FD80}" type="presOf" srcId="{F09D2383-1D47-4598-B4F1-ECFA147512D1}" destId="{C8A4EDFC-3ADF-4D1E-BA98-2BAF34658610}" srcOrd="0" destOrd="0" presId="urn:microsoft.com/office/officeart/2018/2/layout/IconVerticalSolidList"/>
    <dgm:cxn modelId="{E21F33DF-0AA3-4144-BB0C-9647E219F7D7}" type="presOf" srcId="{BF364940-16FC-4997-9156-2B862AEAFB6E}" destId="{2A5FF4D7-D8F3-4732-9247-7EF5AE38F8F0}" srcOrd="0" destOrd="0" presId="urn:microsoft.com/office/officeart/2018/2/layout/IconVerticalSolidList"/>
    <dgm:cxn modelId="{DC75ADD8-6F74-4AFA-BB92-0C24199D1D60}" type="presParOf" srcId="{5551BFDE-5DCE-4D1E-A1F3-A4FB68C64876}" destId="{61E17901-3062-47BC-A48B-C1633DA39640}" srcOrd="0" destOrd="0" presId="urn:microsoft.com/office/officeart/2018/2/layout/IconVerticalSolidList"/>
    <dgm:cxn modelId="{D2DDFD6C-8023-40A7-905C-B5170EA99971}" type="presParOf" srcId="{61E17901-3062-47BC-A48B-C1633DA39640}" destId="{BE320C32-1788-4FA3-AEC5-775F3F511A2F}" srcOrd="0" destOrd="0" presId="urn:microsoft.com/office/officeart/2018/2/layout/IconVerticalSolidList"/>
    <dgm:cxn modelId="{7C3BC7FA-AC52-4344-99A7-9BE077B19E5C}" type="presParOf" srcId="{61E17901-3062-47BC-A48B-C1633DA39640}" destId="{95E5A71C-E64C-4630-92AA-F86DE0206DC9}" srcOrd="1" destOrd="0" presId="urn:microsoft.com/office/officeart/2018/2/layout/IconVerticalSolidList"/>
    <dgm:cxn modelId="{BCA7CB41-BF32-4617-9941-FF400B282308}" type="presParOf" srcId="{61E17901-3062-47BC-A48B-C1633DA39640}" destId="{B55A586F-81BA-486B-B3DA-6DC6C7F47C48}" srcOrd="2" destOrd="0" presId="urn:microsoft.com/office/officeart/2018/2/layout/IconVerticalSolidList"/>
    <dgm:cxn modelId="{E9F5C73C-3A61-46DA-A578-E23EE3E43854}" type="presParOf" srcId="{61E17901-3062-47BC-A48B-C1633DA39640}" destId="{2A5FF4D7-D8F3-4732-9247-7EF5AE38F8F0}" srcOrd="3" destOrd="0" presId="urn:microsoft.com/office/officeart/2018/2/layout/IconVerticalSolidList"/>
    <dgm:cxn modelId="{9ED9C66A-E672-4104-BA67-07E51B3120E8}" type="presParOf" srcId="{5551BFDE-5DCE-4D1E-A1F3-A4FB68C64876}" destId="{7B2B27E0-B178-4F72-AD9F-BAC71FA610CB}" srcOrd="1" destOrd="0" presId="urn:microsoft.com/office/officeart/2018/2/layout/IconVerticalSolidList"/>
    <dgm:cxn modelId="{8BC128A9-DB77-4BBF-8117-3417310E04A4}" type="presParOf" srcId="{5551BFDE-5DCE-4D1E-A1F3-A4FB68C64876}" destId="{E87B8B72-8E8B-4928-B63C-B5598AAEE4BA}" srcOrd="2" destOrd="0" presId="urn:microsoft.com/office/officeart/2018/2/layout/IconVerticalSolidList"/>
    <dgm:cxn modelId="{55942993-96C4-4369-B344-5F053E3DFD02}" type="presParOf" srcId="{E87B8B72-8E8B-4928-B63C-B5598AAEE4BA}" destId="{D0CF2CF8-A232-4FE1-A48D-05D8C6238F77}" srcOrd="0" destOrd="0" presId="urn:microsoft.com/office/officeart/2018/2/layout/IconVerticalSolidList"/>
    <dgm:cxn modelId="{8445602E-7EFE-4E9D-B66D-6FDF7FE64F26}" type="presParOf" srcId="{E87B8B72-8E8B-4928-B63C-B5598AAEE4BA}" destId="{14B8603A-EB65-4847-9DB0-042D9AC34517}" srcOrd="1" destOrd="0" presId="urn:microsoft.com/office/officeart/2018/2/layout/IconVerticalSolidList"/>
    <dgm:cxn modelId="{ADD23EA8-149F-48A4-9DF5-7E46781F81D2}" type="presParOf" srcId="{E87B8B72-8E8B-4928-B63C-B5598AAEE4BA}" destId="{436E89E7-DE51-46A3-A3DC-9FABE2070300}" srcOrd="2" destOrd="0" presId="urn:microsoft.com/office/officeart/2018/2/layout/IconVerticalSolidList"/>
    <dgm:cxn modelId="{83584402-1DBC-4286-A880-EBD0A62AE6A1}" type="presParOf" srcId="{E87B8B72-8E8B-4928-B63C-B5598AAEE4BA}" destId="{C8A4EDFC-3ADF-4D1E-BA98-2BAF346586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C0CA1F4-ECB9-4842-93F2-10BD053724A2}"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A2D43F09-17B5-49B3-BD3F-D11CCECF197F}">
      <dgm:prSet/>
      <dgm:spPr/>
      <dgm:t>
        <a:bodyPr/>
        <a:lstStyle/>
        <a:p>
          <a:r>
            <a:rPr lang="en-US"/>
            <a:t>Example:</a:t>
          </a:r>
        </a:p>
      </dgm:t>
    </dgm:pt>
    <dgm:pt modelId="{323F8F2E-7C51-4BCB-8573-C4EB2B276125}" type="parTrans" cxnId="{3FC09100-7CFD-4D62-98DF-6FF4BFDD5287}">
      <dgm:prSet/>
      <dgm:spPr/>
      <dgm:t>
        <a:bodyPr/>
        <a:lstStyle/>
        <a:p>
          <a:endParaRPr lang="en-US"/>
        </a:p>
      </dgm:t>
    </dgm:pt>
    <dgm:pt modelId="{03CC0D89-3A1A-4E3C-A280-8B99A5CD2835}" type="sibTrans" cxnId="{3FC09100-7CFD-4D62-98DF-6FF4BFDD5287}">
      <dgm:prSet/>
      <dgm:spPr/>
      <dgm:t>
        <a:bodyPr/>
        <a:lstStyle/>
        <a:p>
          <a:endParaRPr lang="en-US"/>
        </a:p>
      </dgm:t>
    </dgm:pt>
    <dgm:pt modelId="{6B4631F0-F189-4DB6-9436-49ADE3E4759D}">
      <dgm:prSet/>
      <dgm:spPr/>
      <dgm:t>
        <a:bodyPr/>
        <a:lstStyle/>
        <a:p>
          <a:r>
            <a:rPr lang="en-US"/>
            <a:t>Web Caching</a:t>
          </a:r>
        </a:p>
      </dgm:t>
    </dgm:pt>
    <dgm:pt modelId="{DCF091AA-D111-438C-B536-A3E3F8E14524}" type="parTrans" cxnId="{FE27FCA1-3339-465E-A70E-A796242EB3DF}">
      <dgm:prSet/>
      <dgm:spPr/>
      <dgm:t>
        <a:bodyPr/>
        <a:lstStyle/>
        <a:p>
          <a:endParaRPr lang="en-US"/>
        </a:p>
      </dgm:t>
    </dgm:pt>
    <dgm:pt modelId="{06C9E159-BE6B-4B06-9D5A-4F49A376A111}" type="sibTrans" cxnId="{FE27FCA1-3339-465E-A70E-A796242EB3DF}">
      <dgm:prSet/>
      <dgm:spPr/>
      <dgm:t>
        <a:bodyPr/>
        <a:lstStyle/>
        <a:p>
          <a:endParaRPr lang="en-US"/>
        </a:p>
      </dgm:t>
    </dgm:pt>
    <dgm:pt modelId="{F1CC0044-F637-459F-8E93-E125CECD689A}">
      <dgm:prSet/>
      <dgm:spPr/>
      <dgm:t>
        <a:bodyPr/>
        <a:lstStyle/>
        <a:p>
          <a:r>
            <a:rPr lang="en-US"/>
            <a:t>DNS</a:t>
          </a:r>
        </a:p>
      </dgm:t>
    </dgm:pt>
    <dgm:pt modelId="{32576451-6527-4868-908C-02581DD9128E}" type="parTrans" cxnId="{585692FC-ABD4-43AC-B161-22ADA3091144}">
      <dgm:prSet/>
      <dgm:spPr/>
      <dgm:t>
        <a:bodyPr/>
        <a:lstStyle/>
        <a:p>
          <a:endParaRPr lang="en-US"/>
        </a:p>
      </dgm:t>
    </dgm:pt>
    <dgm:pt modelId="{0247BACD-081D-44B3-9E35-A071013E886E}" type="sibTrans" cxnId="{585692FC-ABD4-43AC-B161-22ADA3091144}">
      <dgm:prSet/>
      <dgm:spPr/>
      <dgm:t>
        <a:bodyPr/>
        <a:lstStyle/>
        <a:p>
          <a:endParaRPr lang="en-US"/>
        </a:p>
      </dgm:t>
    </dgm:pt>
    <dgm:pt modelId="{09C95425-D5D1-4A8F-86F3-E67AF7BDFB0B}">
      <dgm:prSet/>
      <dgm:spPr/>
      <dgm:t>
        <a:bodyPr/>
        <a:lstStyle/>
        <a:p>
          <a:r>
            <a:rPr lang="en-US"/>
            <a:t>Trait:</a:t>
          </a:r>
        </a:p>
      </dgm:t>
    </dgm:pt>
    <dgm:pt modelId="{BF7BC6AB-AF4F-46FE-AC61-5AC64AEE22C8}" type="parTrans" cxnId="{1E4035B5-A9E0-444D-9E72-1D4099CA4341}">
      <dgm:prSet/>
      <dgm:spPr/>
      <dgm:t>
        <a:bodyPr/>
        <a:lstStyle/>
        <a:p>
          <a:endParaRPr lang="en-US"/>
        </a:p>
      </dgm:t>
    </dgm:pt>
    <dgm:pt modelId="{1C84FBF7-9188-4339-9064-0CCE2BA6E052}" type="sibTrans" cxnId="{1E4035B5-A9E0-444D-9E72-1D4099CA4341}">
      <dgm:prSet/>
      <dgm:spPr/>
      <dgm:t>
        <a:bodyPr/>
        <a:lstStyle/>
        <a:p>
          <a:endParaRPr lang="en-US"/>
        </a:p>
      </dgm:t>
    </dgm:pt>
    <dgm:pt modelId="{CA1C75F0-27AB-449D-9193-D7A0BA72DE59}">
      <dgm:prSet/>
      <dgm:spPr/>
      <dgm:t>
        <a:bodyPr/>
        <a:lstStyle/>
        <a:p>
          <a:r>
            <a:rPr lang="en-US"/>
            <a:t>Optimistic</a:t>
          </a:r>
        </a:p>
      </dgm:t>
    </dgm:pt>
    <dgm:pt modelId="{FC4E0701-7037-4E77-AE83-92B4BBC23EFB}" type="parTrans" cxnId="{BAA857C1-907E-4DE7-83D8-EC128816DE33}">
      <dgm:prSet/>
      <dgm:spPr/>
      <dgm:t>
        <a:bodyPr/>
        <a:lstStyle/>
        <a:p>
          <a:endParaRPr lang="en-US"/>
        </a:p>
      </dgm:t>
    </dgm:pt>
    <dgm:pt modelId="{67AC7957-79BC-400B-B5FB-20316DB14D48}" type="sibTrans" cxnId="{BAA857C1-907E-4DE7-83D8-EC128816DE33}">
      <dgm:prSet/>
      <dgm:spPr/>
      <dgm:t>
        <a:bodyPr/>
        <a:lstStyle/>
        <a:p>
          <a:endParaRPr lang="en-US"/>
        </a:p>
      </dgm:t>
    </dgm:pt>
    <dgm:pt modelId="{D1BBF21A-B506-40E2-AB3D-4E4CFAF32A0E}">
      <dgm:prSet/>
      <dgm:spPr/>
      <dgm:t>
        <a:bodyPr/>
        <a:lstStyle/>
        <a:p>
          <a:r>
            <a:rPr lang="en-US"/>
            <a:t>Expiration/Time-to-live</a:t>
          </a:r>
        </a:p>
      </dgm:t>
    </dgm:pt>
    <dgm:pt modelId="{EE134318-145B-4741-AEAB-075075A27706}" type="parTrans" cxnId="{1D499187-9D2C-4FB7-B173-88FF33593D0A}">
      <dgm:prSet/>
      <dgm:spPr/>
      <dgm:t>
        <a:bodyPr/>
        <a:lstStyle/>
        <a:p>
          <a:endParaRPr lang="en-US"/>
        </a:p>
      </dgm:t>
    </dgm:pt>
    <dgm:pt modelId="{55F2B144-980A-4853-B9F6-E31D0646E458}" type="sibTrans" cxnId="{1D499187-9D2C-4FB7-B173-88FF33593D0A}">
      <dgm:prSet/>
      <dgm:spPr/>
      <dgm:t>
        <a:bodyPr/>
        <a:lstStyle/>
        <a:p>
          <a:endParaRPr lang="en-US"/>
        </a:p>
      </dgm:t>
    </dgm:pt>
    <dgm:pt modelId="{EBFE97B1-821B-4466-BD9B-790BA0A9BE9A}">
      <dgm:prSet/>
      <dgm:spPr/>
      <dgm:t>
        <a:bodyPr/>
        <a:lstStyle/>
        <a:p>
          <a:r>
            <a:rPr lang="en-US"/>
            <a:t>Conflict resolution</a:t>
          </a:r>
        </a:p>
      </dgm:t>
    </dgm:pt>
    <dgm:pt modelId="{59D9C4B3-AB7D-49EE-ACDF-A594315CAD7A}" type="parTrans" cxnId="{CED0C64E-4FF3-4037-B4AA-8769E1A5D7A3}">
      <dgm:prSet/>
      <dgm:spPr/>
      <dgm:t>
        <a:bodyPr/>
        <a:lstStyle/>
        <a:p>
          <a:endParaRPr lang="en-US"/>
        </a:p>
      </dgm:t>
    </dgm:pt>
    <dgm:pt modelId="{0C240C23-B553-4905-B000-FB2364D694D3}" type="sibTrans" cxnId="{CED0C64E-4FF3-4037-B4AA-8769E1A5D7A3}">
      <dgm:prSet/>
      <dgm:spPr/>
      <dgm:t>
        <a:bodyPr/>
        <a:lstStyle/>
        <a:p>
          <a:endParaRPr lang="en-US"/>
        </a:p>
      </dgm:t>
    </dgm:pt>
    <dgm:pt modelId="{0491F6F1-E21E-9949-9786-FB88B5B954D3}" type="pres">
      <dgm:prSet presAssocID="{0C0CA1F4-ECB9-4842-93F2-10BD053724A2}" presName="linear" presStyleCnt="0">
        <dgm:presLayoutVars>
          <dgm:dir/>
          <dgm:animLvl val="lvl"/>
          <dgm:resizeHandles val="exact"/>
        </dgm:presLayoutVars>
      </dgm:prSet>
      <dgm:spPr/>
    </dgm:pt>
    <dgm:pt modelId="{4F732577-F728-9746-B7A5-7353AB0EBB8B}" type="pres">
      <dgm:prSet presAssocID="{A2D43F09-17B5-49B3-BD3F-D11CCECF197F}" presName="parentLin" presStyleCnt="0"/>
      <dgm:spPr/>
    </dgm:pt>
    <dgm:pt modelId="{4DDA6679-3FB4-084F-9282-E6E0CEB6A079}" type="pres">
      <dgm:prSet presAssocID="{A2D43F09-17B5-49B3-BD3F-D11CCECF197F}" presName="parentLeftMargin" presStyleLbl="node1" presStyleIdx="0" presStyleCnt="2"/>
      <dgm:spPr/>
    </dgm:pt>
    <dgm:pt modelId="{CFDA8717-9460-EA42-BE7B-215512792711}" type="pres">
      <dgm:prSet presAssocID="{A2D43F09-17B5-49B3-BD3F-D11CCECF197F}" presName="parentText" presStyleLbl="node1" presStyleIdx="0" presStyleCnt="2">
        <dgm:presLayoutVars>
          <dgm:chMax val="0"/>
          <dgm:bulletEnabled val="1"/>
        </dgm:presLayoutVars>
      </dgm:prSet>
      <dgm:spPr/>
    </dgm:pt>
    <dgm:pt modelId="{5107EF53-C8AD-D947-B2CA-FEA0674FFFFE}" type="pres">
      <dgm:prSet presAssocID="{A2D43F09-17B5-49B3-BD3F-D11CCECF197F}" presName="negativeSpace" presStyleCnt="0"/>
      <dgm:spPr/>
    </dgm:pt>
    <dgm:pt modelId="{75E21491-D35F-FA46-9852-91CA54FF02B2}" type="pres">
      <dgm:prSet presAssocID="{A2D43F09-17B5-49B3-BD3F-D11CCECF197F}" presName="childText" presStyleLbl="conFgAcc1" presStyleIdx="0" presStyleCnt="2">
        <dgm:presLayoutVars>
          <dgm:bulletEnabled val="1"/>
        </dgm:presLayoutVars>
      </dgm:prSet>
      <dgm:spPr/>
    </dgm:pt>
    <dgm:pt modelId="{CBAA7DE5-D40F-1C48-B5B4-5E7ACE86972A}" type="pres">
      <dgm:prSet presAssocID="{03CC0D89-3A1A-4E3C-A280-8B99A5CD2835}" presName="spaceBetweenRectangles" presStyleCnt="0"/>
      <dgm:spPr/>
    </dgm:pt>
    <dgm:pt modelId="{E7659A14-42A9-FA48-9D12-1E3CF455ACDC}" type="pres">
      <dgm:prSet presAssocID="{09C95425-D5D1-4A8F-86F3-E67AF7BDFB0B}" presName="parentLin" presStyleCnt="0"/>
      <dgm:spPr/>
    </dgm:pt>
    <dgm:pt modelId="{1BA906C1-8AA7-674F-8826-D676BDF3216E}" type="pres">
      <dgm:prSet presAssocID="{09C95425-D5D1-4A8F-86F3-E67AF7BDFB0B}" presName="parentLeftMargin" presStyleLbl="node1" presStyleIdx="0" presStyleCnt="2"/>
      <dgm:spPr/>
    </dgm:pt>
    <dgm:pt modelId="{16D5B1AC-7045-7D4D-8CC2-BC71B11F6875}" type="pres">
      <dgm:prSet presAssocID="{09C95425-D5D1-4A8F-86F3-E67AF7BDFB0B}" presName="parentText" presStyleLbl="node1" presStyleIdx="1" presStyleCnt="2">
        <dgm:presLayoutVars>
          <dgm:chMax val="0"/>
          <dgm:bulletEnabled val="1"/>
        </dgm:presLayoutVars>
      </dgm:prSet>
      <dgm:spPr/>
    </dgm:pt>
    <dgm:pt modelId="{A6C6127F-427E-0D4D-B87A-FF137E7A9CAB}" type="pres">
      <dgm:prSet presAssocID="{09C95425-D5D1-4A8F-86F3-E67AF7BDFB0B}" presName="negativeSpace" presStyleCnt="0"/>
      <dgm:spPr/>
    </dgm:pt>
    <dgm:pt modelId="{DEDD41B4-FEBE-6348-8929-9D351160EE9D}" type="pres">
      <dgm:prSet presAssocID="{09C95425-D5D1-4A8F-86F3-E67AF7BDFB0B}" presName="childText" presStyleLbl="conFgAcc1" presStyleIdx="1" presStyleCnt="2">
        <dgm:presLayoutVars>
          <dgm:bulletEnabled val="1"/>
        </dgm:presLayoutVars>
      </dgm:prSet>
      <dgm:spPr/>
    </dgm:pt>
  </dgm:ptLst>
  <dgm:cxnLst>
    <dgm:cxn modelId="{3FC09100-7CFD-4D62-98DF-6FF4BFDD5287}" srcId="{0C0CA1F4-ECB9-4842-93F2-10BD053724A2}" destId="{A2D43F09-17B5-49B3-BD3F-D11CCECF197F}" srcOrd="0" destOrd="0" parTransId="{323F8F2E-7C51-4BCB-8573-C4EB2B276125}" sibTransId="{03CC0D89-3A1A-4E3C-A280-8B99A5CD2835}"/>
    <dgm:cxn modelId="{8873CD0D-0A1E-A849-A489-914171D694B8}" type="presOf" srcId="{09C95425-D5D1-4A8F-86F3-E67AF7BDFB0B}" destId="{1BA906C1-8AA7-674F-8826-D676BDF3216E}" srcOrd="0" destOrd="0" presId="urn:microsoft.com/office/officeart/2005/8/layout/list1"/>
    <dgm:cxn modelId="{86C0444E-F480-F04A-BC01-46595DB64F4C}" type="presOf" srcId="{EBFE97B1-821B-4466-BD9B-790BA0A9BE9A}" destId="{DEDD41B4-FEBE-6348-8929-9D351160EE9D}" srcOrd="0" destOrd="2" presId="urn:microsoft.com/office/officeart/2005/8/layout/list1"/>
    <dgm:cxn modelId="{CED0C64E-4FF3-4037-B4AA-8769E1A5D7A3}" srcId="{09C95425-D5D1-4A8F-86F3-E67AF7BDFB0B}" destId="{EBFE97B1-821B-4466-BD9B-790BA0A9BE9A}" srcOrd="2" destOrd="0" parTransId="{59D9C4B3-AB7D-49EE-ACDF-A594315CAD7A}" sibTransId="{0C240C23-B553-4905-B000-FB2364D694D3}"/>
    <dgm:cxn modelId="{6AE70D5F-3B80-2549-B352-53F2A1D3E1AE}" type="presOf" srcId="{A2D43F09-17B5-49B3-BD3F-D11CCECF197F}" destId="{CFDA8717-9460-EA42-BE7B-215512792711}" srcOrd="1" destOrd="0" presId="urn:microsoft.com/office/officeart/2005/8/layout/list1"/>
    <dgm:cxn modelId="{0610C460-580D-9246-B94A-739E759C9E70}" type="presOf" srcId="{6B4631F0-F189-4DB6-9436-49ADE3E4759D}" destId="{75E21491-D35F-FA46-9852-91CA54FF02B2}" srcOrd="0" destOrd="0" presId="urn:microsoft.com/office/officeart/2005/8/layout/list1"/>
    <dgm:cxn modelId="{3E8E2C6F-32B9-A042-A20C-F792033F904C}" type="presOf" srcId="{F1CC0044-F637-459F-8E93-E125CECD689A}" destId="{75E21491-D35F-FA46-9852-91CA54FF02B2}" srcOrd="0" destOrd="1" presId="urn:microsoft.com/office/officeart/2005/8/layout/list1"/>
    <dgm:cxn modelId="{6E68D186-28A6-C544-A58D-9E083AD3911B}" type="presOf" srcId="{09C95425-D5D1-4A8F-86F3-E67AF7BDFB0B}" destId="{16D5B1AC-7045-7D4D-8CC2-BC71B11F6875}" srcOrd="1" destOrd="0" presId="urn:microsoft.com/office/officeart/2005/8/layout/list1"/>
    <dgm:cxn modelId="{1D499187-9D2C-4FB7-B173-88FF33593D0A}" srcId="{09C95425-D5D1-4A8F-86F3-E67AF7BDFB0B}" destId="{D1BBF21A-B506-40E2-AB3D-4E4CFAF32A0E}" srcOrd="1" destOrd="0" parTransId="{EE134318-145B-4741-AEAB-075075A27706}" sibTransId="{55F2B144-980A-4853-B9F6-E31D0646E458}"/>
    <dgm:cxn modelId="{8D6AF29C-E921-7F4F-B3C6-CF62011E41D5}" type="presOf" srcId="{A2D43F09-17B5-49B3-BD3F-D11CCECF197F}" destId="{4DDA6679-3FB4-084F-9282-E6E0CEB6A079}" srcOrd="0" destOrd="0" presId="urn:microsoft.com/office/officeart/2005/8/layout/list1"/>
    <dgm:cxn modelId="{FE27FCA1-3339-465E-A70E-A796242EB3DF}" srcId="{A2D43F09-17B5-49B3-BD3F-D11CCECF197F}" destId="{6B4631F0-F189-4DB6-9436-49ADE3E4759D}" srcOrd="0" destOrd="0" parTransId="{DCF091AA-D111-438C-B536-A3E3F8E14524}" sibTransId="{06C9E159-BE6B-4B06-9D5A-4F49A376A111}"/>
    <dgm:cxn modelId="{D58A39AB-0106-C94A-BBED-20D7437622C3}" type="presOf" srcId="{D1BBF21A-B506-40E2-AB3D-4E4CFAF32A0E}" destId="{DEDD41B4-FEBE-6348-8929-9D351160EE9D}" srcOrd="0" destOrd="1" presId="urn:microsoft.com/office/officeart/2005/8/layout/list1"/>
    <dgm:cxn modelId="{1E4035B5-A9E0-444D-9E72-1D4099CA4341}" srcId="{0C0CA1F4-ECB9-4842-93F2-10BD053724A2}" destId="{09C95425-D5D1-4A8F-86F3-E67AF7BDFB0B}" srcOrd="1" destOrd="0" parTransId="{BF7BC6AB-AF4F-46FE-AC61-5AC64AEE22C8}" sibTransId="{1C84FBF7-9188-4339-9064-0CCE2BA6E052}"/>
    <dgm:cxn modelId="{BAA857C1-907E-4DE7-83D8-EC128816DE33}" srcId="{09C95425-D5D1-4A8F-86F3-E67AF7BDFB0B}" destId="{CA1C75F0-27AB-449D-9193-D7A0BA72DE59}" srcOrd="0" destOrd="0" parTransId="{FC4E0701-7037-4E77-AE83-92B4BBC23EFB}" sibTransId="{67AC7957-79BC-400B-B5FB-20316DB14D48}"/>
    <dgm:cxn modelId="{71268BC6-660C-8B4F-B208-3CB9E108E736}" type="presOf" srcId="{CA1C75F0-27AB-449D-9193-D7A0BA72DE59}" destId="{DEDD41B4-FEBE-6348-8929-9D351160EE9D}" srcOrd="0" destOrd="0" presId="urn:microsoft.com/office/officeart/2005/8/layout/list1"/>
    <dgm:cxn modelId="{90760AE9-67FB-784B-BE11-6C96A1C68716}" type="presOf" srcId="{0C0CA1F4-ECB9-4842-93F2-10BD053724A2}" destId="{0491F6F1-E21E-9949-9786-FB88B5B954D3}" srcOrd="0" destOrd="0" presId="urn:microsoft.com/office/officeart/2005/8/layout/list1"/>
    <dgm:cxn modelId="{585692FC-ABD4-43AC-B161-22ADA3091144}" srcId="{A2D43F09-17B5-49B3-BD3F-D11CCECF197F}" destId="{F1CC0044-F637-459F-8E93-E125CECD689A}" srcOrd="1" destOrd="0" parTransId="{32576451-6527-4868-908C-02581DD9128E}" sibTransId="{0247BACD-081D-44B3-9E35-A071013E886E}"/>
    <dgm:cxn modelId="{80BDEEAD-60CF-8E47-BC23-EAEBDB36D6F6}" type="presParOf" srcId="{0491F6F1-E21E-9949-9786-FB88B5B954D3}" destId="{4F732577-F728-9746-B7A5-7353AB0EBB8B}" srcOrd="0" destOrd="0" presId="urn:microsoft.com/office/officeart/2005/8/layout/list1"/>
    <dgm:cxn modelId="{058889A0-1CC0-2243-9C56-79FE0B348637}" type="presParOf" srcId="{4F732577-F728-9746-B7A5-7353AB0EBB8B}" destId="{4DDA6679-3FB4-084F-9282-E6E0CEB6A079}" srcOrd="0" destOrd="0" presId="urn:microsoft.com/office/officeart/2005/8/layout/list1"/>
    <dgm:cxn modelId="{C854520C-E0C4-8246-9B7B-7496E89C3F1B}" type="presParOf" srcId="{4F732577-F728-9746-B7A5-7353AB0EBB8B}" destId="{CFDA8717-9460-EA42-BE7B-215512792711}" srcOrd="1" destOrd="0" presId="urn:microsoft.com/office/officeart/2005/8/layout/list1"/>
    <dgm:cxn modelId="{BDE80B42-1F73-984D-ABA1-F2D511EEDCD0}" type="presParOf" srcId="{0491F6F1-E21E-9949-9786-FB88B5B954D3}" destId="{5107EF53-C8AD-D947-B2CA-FEA0674FFFFE}" srcOrd="1" destOrd="0" presId="urn:microsoft.com/office/officeart/2005/8/layout/list1"/>
    <dgm:cxn modelId="{C1942BF5-0E7C-4643-9A1F-D0AA7BCD2C69}" type="presParOf" srcId="{0491F6F1-E21E-9949-9786-FB88B5B954D3}" destId="{75E21491-D35F-FA46-9852-91CA54FF02B2}" srcOrd="2" destOrd="0" presId="urn:microsoft.com/office/officeart/2005/8/layout/list1"/>
    <dgm:cxn modelId="{F53FBFEA-0109-6A43-9AFF-04F41F8F371D}" type="presParOf" srcId="{0491F6F1-E21E-9949-9786-FB88B5B954D3}" destId="{CBAA7DE5-D40F-1C48-B5B4-5E7ACE86972A}" srcOrd="3" destOrd="0" presId="urn:microsoft.com/office/officeart/2005/8/layout/list1"/>
    <dgm:cxn modelId="{A818224F-5DCA-F04B-83C1-FE1E3AE15771}" type="presParOf" srcId="{0491F6F1-E21E-9949-9786-FB88B5B954D3}" destId="{E7659A14-42A9-FA48-9D12-1E3CF455ACDC}" srcOrd="4" destOrd="0" presId="urn:microsoft.com/office/officeart/2005/8/layout/list1"/>
    <dgm:cxn modelId="{148B1C21-B794-5740-83AC-1A47E7BE0369}" type="presParOf" srcId="{E7659A14-42A9-FA48-9D12-1E3CF455ACDC}" destId="{1BA906C1-8AA7-674F-8826-D676BDF3216E}" srcOrd="0" destOrd="0" presId="urn:microsoft.com/office/officeart/2005/8/layout/list1"/>
    <dgm:cxn modelId="{42033BA8-E4F3-394B-97D4-34ADF10FCDAF}" type="presParOf" srcId="{E7659A14-42A9-FA48-9D12-1E3CF455ACDC}" destId="{16D5B1AC-7045-7D4D-8CC2-BC71B11F6875}" srcOrd="1" destOrd="0" presId="urn:microsoft.com/office/officeart/2005/8/layout/list1"/>
    <dgm:cxn modelId="{CE2B9EEC-3747-2B4C-921C-8992969C4068}" type="presParOf" srcId="{0491F6F1-E21E-9949-9786-FB88B5B954D3}" destId="{A6C6127F-427E-0D4D-B87A-FF137E7A9CAB}" srcOrd="5" destOrd="0" presId="urn:microsoft.com/office/officeart/2005/8/layout/list1"/>
    <dgm:cxn modelId="{34587B35-EA6E-DA45-BFFB-0158E928E7FC}" type="presParOf" srcId="{0491F6F1-E21E-9949-9786-FB88B5B954D3}" destId="{DEDD41B4-FEBE-6348-8929-9D351160EE9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4417209-25CB-4DC4-BADD-B431B3AF8A39}" type="doc">
      <dgm:prSet loTypeId="urn:microsoft.com/office/officeart/2005/8/layout/vList5" loCatId="list" qsTypeId="urn:microsoft.com/office/officeart/2005/8/quickstyle/simple1" qsCatId="simple" csTypeId="urn:microsoft.com/office/officeart/2005/8/colors/colorful5" csCatId="colorful"/>
      <dgm:spPr/>
      <dgm:t>
        <a:bodyPr/>
        <a:lstStyle/>
        <a:p>
          <a:endParaRPr lang="en-US"/>
        </a:p>
      </dgm:t>
    </dgm:pt>
    <dgm:pt modelId="{84561181-8AA9-4D85-AEF1-661D42A2EE7E}">
      <dgm:prSet/>
      <dgm:spPr/>
      <dgm:t>
        <a:bodyPr/>
        <a:lstStyle/>
        <a:p>
          <a:r>
            <a:rPr lang="en-US"/>
            <a:t>Example:</a:t>
          </a:r>
        </a:p>
      </dgm:t>
    </dgm:pt>
    <dgm:pt modelId="{AB5ABFC9-91FD-42CE-8A61-277284D68349}" type="parTrans" cxnId="{B9379CB4-0E3B-4314-BE4C-F8B7DF49F41F}">
      <dgm:prSet/>
      <dgm:spPr/>
      <dgm:t>
        <a:bodyPr/>
        <a:lstStyle/>
        <a:p>
          <a:endParaRPr lang="en-US"/>
        </a:p>
      </dgm:t>
    </dgm:pt>
    <dgm:pt modelId="{0943A55B-A055-482B-89C4-2CDCD546B919}" type="sibTrans" cxnId="{B9379CB4-0E3B-4314-BE4C-F8B7DF49F41F}">
      <dgm:prSet/>
      <dgm:spPr/>
      <dgm:t>
        <a:bodyPr/>
        <a:lstStyle/>
        <a:p>
          <a:endParaRPr lang="en-US"/>
        </a:p>
      </dgm:t>
    </dgm:pt>
    <dgm:pt modelId="{8EDD3DD1-46A6-465A-92FB-69492082F674}">
      <dgm:prSet/>
      <dgm:spPr/>
      <dgm:t>
        <a:bodyPr/>
        <a:lstStyle/>
        <a:p>
          <a:r>
            <a:rPr lang="en-US"/>
            <a:t>Majority protocols</a:t>
          </a:r>
        </a:p>
      </dgm:t>
    </dgm:pt>
    <dgm:pt modelId="{8C38B3F9-6BBF-494F-8FB8-C8D44922B5E2}" type="parTrans" cxnId="{C3C24458-918A-4954-A0D1-1E6AF6E3E0BC}">
      <dgm:prSet/>
      <dgm:spPr/>
      <dgm:t>
        <a:bodyPr/>
        <a:lstStyle/>
        <a:p>
          <a:endParaRPr lang="en-US"/>
        </a:p>
      </dgm:t>
    </dgm:pt>
    <dgm:pt modelId="{1F7E66B7-ECA5-4EB8-BCFE-677365E3B861}" type="sibTrans" cxnId="{C3C24458-918A-4954-A0D1-1E6AF6E3E0BC}">
      <dgm:prSet/>
      <dgm:spPr/>
      <dgm:t>
        <a:bodyPr/>
        <a:lstStyle/>
        <a:p>
          <a:endParaRPr lang="en-US"/>
        </a:p>
      </dgm:t>
    </dgm:pt>
    <dgm:pt modelId="{599A1B4F-165F-404E-85E8-88171A97B8E4}">
      <dgm:prSet/>
      <dgm:spPr/>
      <dgm:t>
        <a:bodyPr/>
        <a:lstStyle/>
        <a:p>
          <a:r>
            <a:rPr lang="en-US"/>
            <a:t>Distributed Locking (Google Chubby Lock service)</a:t>
          </a:r>
        </a:p>
      </dgm:t>
    </dgm:pt>
    <dgm:pt modelId="{4BF7F4D4-07FE-4F00-85D0-632A2204ED22}" type="parTrans" cxnId="{DFC174BC-BA11-4D18-A8A0-D52C7BB5DE30}">
      <dgm:prSet/>
      <dgm:spPr/>
      <dgm:t>
        <a:bodyPr/>
        <a:lstStyle/>
        <a:p>
          <a:endParaRPr lang="en-US"/>
        </a:p>
      </dgm:t>
    </dgm:pt>
    <dgm:pt modelId="{505F0538-2A17-445C-B1EE-C8085E33122B}" type="sibTrans" cxnId="{DFC174BC-BA11-4D18-A8A0-D52C7BB5DE30}">
      <dgm:prSet/>
      <dgm:spPr/>
      <dgm:t>
        <a:bodyPr/>
        <a:lstStyle/>
        <a:p>
          <a:endParaRPr lang="en-US"/>
        </a:p>
      </dgm:t>
    </dgm:pt>
    <dgm:pt modelId="{07E895F2-3EC0-49B2-8625-BAC13158EDAF}">
      <dgm:prSet/>
      <dgm:spPr/>
      <dgm:t>
        <a:bodyPr/>
        <a:lstStyle/>
        <a:p>
          <a:r>
            <a:rPr lang="en-US"/>
            <a:t>Trait:</a:t>
          </a:r>
        </a:p>
      </dgm:t>
    </dgm:pt>
    <dgm:pt modelId="{62F67142-DCAC-4980-8618-E6D58C91C123}" type="parTrans" cxnId="{C9FA2270-226D-40F1-A6F5-4292FAA3CCCA}">
      <dgm:prSet/>
      <dgm:spPr/>
      <dgm:t>
        <a:bodyPr/>
        <a:lstStyle/>
        <a:p>
          <a:endParaRPr lang="en-US"/>
        </a:p>
      </dgm:t>
    </dgm:pt>
    <dgm:pt modelId="{6ED55DC1-D35D-40ED-84E2-C2AF067DABE9}" type="sibTrans" cxnId="{C9FA2270-226D-40F1-A6F5-4292FAA3CCCA}">
      <dgm:prSet/>
      <dgm:spPr/>
      <dgm:t>
        <a:bodyPr/>
        <a:lstStyle/>
        <a:p>
          <a:endParaRPr lang="en-US"/>
        </a:p>
      </dgm:t>
    </dgm:pt>
    <dgm:pt modelId="{DEF6806A-D807-4F97-A210-E7B8E88E4DE5}">
      <dgm:prSet/>
      <dgm:spPr/>
      <dgm:t>
        <a:bodyPr/>
        <a:lstStyle/>
        <a:p>
          <a:r>
            <a:rPr lang="en-US"/>
            <a:t>Pessimistic locking</a:t>
          </a:r>
        </a:p>
      </dgm:t>
    </dgm:pt>
    <dgm:pt modelId="{08C174B8-48DF-4761-B790-C652384BCB33}" type="parTrans" cxnId="{1BE4BBA8-742E-4523-A7EF-1F83B068DBA1}">
      <dgm:prSet/>
      <dgm:spPr/>
      <dgm:t>
        <a:bodyPr/>
        <a:lstStyle/>
        <a:p>
          <a:endParaRPr lang="en-US"/>
        </a:p>
      </dgm:t>
    </dgm:pt>
    <dgm:pt modelId="{9F077B93-585D-444B-B9D1-23369C836D1E}" type="sibTrans" cxnId="{1BE4BBA8-742E-4523-A7EF-1F83B068DBA1}">
      <dgm:prSet/>
      <dgm:spPr/>
      <dgm:t>
        <a:bodyPr/>
        <a:lstStyle/>
        <a:p>
          <a:endParaRPr lang="en-US"/>
        </a:p>
      </dgm:t>
    </dgm:pt>
    <dgm:pt modelId="{DE26CA6E-E46F-4B16-A74B-B05F6BCE9536}">
      <dgm:prSet/>
      <dgm:spPr/>
      <dgm:t>
        <a:bodyPr/>
        <a:lstStyle/>
        <a:p>
          <a:r>
            <a:rPr lang="en-US"/>
            <a:t>Make minority partition unavailable</a:t>
          </a:r>
        </a:p>
      </dgm:t>
    </dgm:pt>
    <dgm:pt modelId="{D81D281B-8F92-4736-AF7F-ABEC144FCA77}" type="parTrans" cxnId="{05742A7E-C6D4-408D-ACDB-DE247A3D3CF3}">
      <dgm:prSet/>
      <dgm:spPr/>
      <dgm:t>
        <a:bodyPr/>
        <a:lstStyle/>
        <a:p>
          <a:endParaRPr lang="en-US"/>
        </a:p>
      </dgm:t>
    </dgm:pt>
    <dgm:pt modelId="{7A6477AF-4920-47E3-8691-8501F7834577}" type="sibTrans" cxnId="{05742A7E-C6D4-408D-ACDB-DE247A3D3CF3}">
      <dgm:prSet/>
      <dgm:spPr/>
      <dgm:t>
        <a:bodyPr/>
        <a:lstStyle/>
        <a:p>
          <a:endParaRPr lang="en-US"/>
        </a:p>
      </dgm:t>
    </dgm:pt>
    <dgm:pt modelId="{51DF0B49-58A0-3F4C-B8D7-D5DF466782D5}" type="pres">
      <dgm:prSet presAssocID="{04417209-25CB-4DC4-BADD-B431B3AF8A39}" presName="Name0" presStyleCnt="0">
        <dgm:presLayoutVars>
          <dgm:dir/>
          <dgm:animLvl val="lvl"/>
          <dgm:resizeHandles val="exact"/>
        </dgm:presLayoutVars>
      </dgm:prSet>
      <dgm:spPr/>
    </dgm:pt>
    <dgm:pt modelId="{B24CE696-2781-8B4B-AFE6-EEED85BC91C3}" type="pres">
      <dgm:prSet presAssocID="{84561181-8AA9-4D85-AEF1-661D42A2EE7E}" presName="linNode" presStyleCnt="0"/>
      <dgm:spPr/>
    </dgm:pt>
    <dgm:pt modelId="{B30B305C-79F2-5F40-9011-53AD28324CE6}" type="pres">
      <dgm:prSet presAssocID="{84561181-8AA9-4D85-AEF1-661D42A2EE7E}" presName="parentText" presStyleLbl="node1" presStyleIdx="0" presStyleCnt="2">
        <dgm:presLayoutVars>
          <dgm:chMax val="1"/>
          <dgm:bulletEnabled val="1"/>
        </dgm:presLayoutVars>
      </dgm:prSet>
      <dgm:spPr/>
    </dgm:pt>
    <dgm:pt modelId="{305C4452-47E9-1B4F-B22F-8D38E3427837}" type="pres">
      <dgm:prSet presAssocID="{84561181-8AA9-4D85-AEF1-661D42A2EE7E}" presName="descendantText" presStyleLbl="alignAccFollowNode1" presStyleIdx="0" presStyleCnt="2">
        <dgm:presLayoutVars>
          <dgm:bulletEnabled val="1"/>
        </dgm:presLayoutVars>
      </dgm:prSet>
      <dgm:spPr/>
    </dgm:pt>
    <dgm:pt modelId="{979F6869-9C57-E94F-B534-9A42B9304F1D}" type="pres">
      <dgm:prSet presAssocID="{0943A55B-A055-482B-89C4-2CDCD546B919}" presName="sp" presStyleCnt="0"/>
      <dgm:spPr/>
    </dgm:pt>
    <dgm:pt modelId="{29C7A8AC-ACDC-6D40-BB32-459CC0BD5478}" type="pres">
      <dgm:prSet presAssocID="{07E895F2-3EC0-49B2-8625-BAC13158EDAF}" presName="linNode" presStyleCnt="0"/>
      <dgm:spPr/>
    </dgm:pt>
    <dgm:pt modelId="{001C9146-CE56-A64C-B2E8-E7C6789C0BD5}" type="pres">
      <dgm:prSet presAssocID="{07E895F2-3EC0-49B2-8625-BAC13158EDAF}" presName="parentText" presStyleLbl="node1" presStyleIdx="1" presStyleCnt="2">
        <dgm:presLayoutVars>
          <dgm:chMax val="1"/>
          <dgm:bulletEnabled val="1"/>
        </dgm:presLayoutVars>
      </dgm:prSet>
      <dgm:spPr/>
    </dgm:pt>
    <dgm:pt modelId="{0229551D-08DB-3745-9E06-239F35DF92B5}" type="pres">
      <dgm:prSet presAssocID="{07E895F2-3EC0-49B2-8625-BAC13158EDAF}" presName="descendantText" presStyleLbl="alignAccFollowNode1" presStyleIdx="1" presStyleCnt="2">
        <dgm:presLayoutVars>
          <dgm:bulletEnabled val="1"/>
        </dgm:presLayoutVars>
      </dgm:prSet>
      <dgm:spPr/>
    </dgm:pt>
  </dgm:ptLst>
  <dgm:cxnLst>
    <dgm:cxn modelId="{82F71A0E-14A1-8147-B682-8FAA5190F4CA}" type="presOf" srcId="{07E895F2-3EC0-49B2-8625-BAC13158EDAF}" destId="{001C9146-CE56-A64C-B2E8-E7C6789C0BD5}" srcOrd="0" destOrd="0" presId="urn:microsoft.com/office/officeart/2005/8/layout/vList5"/>
    <dgm:cxn modelId="{18CC0025-63B5-C149-8F2E-CF9123F63F88}" type="presOf" srcId="{DEF6806A-D807-4F97-A210-E7B8E88E4DE5}" destId="{0229551D-08DB-3745-9E06-239F35DF92B5}" srcOrd="0" destOrd="0" presId="urn:microsoft.com/office/officeart/2005/8/layout/vList5"/>
    <dgm:cxn modelId="{C6199D3D-83F1-524D-A0AD-C1A3D15F217B}" type="presOf" srcId="{599A1B4F-165F-404E-85E8-88171A97B8E4}" destId="{305C4452-47E9-1B4F-B22F-8D38E3427837}" srcOrd="0" destOrd="1" presId="urn:microsoft.com/office/officeart/2005/8/layout/vList5"/>
    <dgm:cxn modelId="{C3C24458-918A-4954-A0D1-1E6AF6E3E0BC}" srcId="{84561181-8AA9-4D85-AEF1-661D42A2EE7E}" destId="{8EDD3DD1-46A6-465A-92FB-69492082F674}" srcOrd="0" destOrd="0" parTransId="{8C38B3F9-6BBF-494F-8FB8-C8D44922B5E2}" sibTransId="{1F7E66B7-ECA5-4EB8-BCFE-677365E3B861}"/>
    <dgm:cxn modelId="{B8ACCA65-B3CC-6545-9C83-DE15F180174D}" type="presOf" srcId="{04417209-25CB-4DC4-BADD-B431B3AF8A39}" destId="{51DF0B49-58A0-3F4C-B8D7-D5DF466782D5}" srcOrd="0" destOrd="0" presId="urn:microsoft.com/office/officeart/2005/8/layout/vList5"/>
    <dgm:cxn modelId="{C9FA2270-226D-40F1-A6F5-4292FAA3CCCA}" srcId="{04417209-25CB-4DC4-BADD-B431B3AF8A39}" destId="{07E895F2-3EC0-49B2-8625-BAC13158EDAF}" srcOrd="1" destOrd="0" parTransId="{62F67142-DCAC-4980-8618-E6D58C91C123}" sibTransId="{6ED55DC1-D35D-40ED-84E2-C2AF067DABE9}"/>
    <dgm:cxn modelId="{05742A7E-C6D4-408D-ACDB-DE247A3D3CF3}" srcId="{07E895F2-3EC0-49B2-8625-BAC13158EDAF}" destId="{DE26CA6E-E46F-4B16-A74B-B05F6BCE9536}" srcOrd="1" destOrd="0" parTransId="{D81D281B-8F92-4736-AF7F-ABEC144FCA77}" sibTransId="{7A6477AF-4920-47E3-8691-8501F7834577}"/>
    <dgm:cxn modelId="{FC4D5A9B-33CA-1449-81A7-C95AB012B9AC}" type="presOf" srcId="{84561181-8AA9-4D85-AEF1-661D42A2EE7E}" destId="{B30B305C-79F2-5F40-9011-53AD28324CE6}" srcOrd="0" destOrd="0" presId="urn:microsoft.com/office/officeart/2005/8/layout/vList5"/>
    <dgm:cxn modelId="{1BE4BBA8-742E-4523-A7EF-1F83B068DBA1}" srcId="{07E895F2-3EC0-49B2-8625-BAC13158EDAF}" destId="{DEF6806A-D807-4F97-A210-E7B8E88E4DE5}" srcOrd="0" destOrd="0" parTransId="{08C174B8-48DF-4761-B790-C652384BCB33}" sibTransId="{9F077B93-585D-444B-B9D1-23369C836D1E}"/>
    <dgm:cxn modelId="{B9379CB4-0E3B-4314-BE4C-F8B7DF49F41F}" srcId="{04417209-25CB-4DC4-BADD-B431B3AF8A39}" destId="{84561181-8AA9-4D85-AEF1-661D42A2EE7E}" srcOrd="0" destOrd="0" parTransId="{AB5ABFC9-91FD-42CE-8A61-277284D68349}" sibTransId="{0943A55B-A055-482B-89C4-2CDCD546B919}"/>
    <dgm:cxn modelId="{DFC174BC-BA11-4D18-A8A0-D52C7BB5DE30}" srcId="{84561181-8AA9-4D85-AEF1-661D42A2EE7E}" destId="{599A1B4F-165F-404E-85E8-88171A97B8E4}" srcOrd="1" destOrd="0" parTransId="{4BF7F4D4-07FE-4F00-85D0-632A2204ED22}" sibTransId="{505F0538-2A17-445C-B1EE-C8085E33122B}"/>
    <dgm:cxn modelId="{04EC63CA-D595-AE46-B80A-20AF50D85091}" type="presOf" srcId="{DE26CA6E-E46F-4B16-A74B-B05F6BCE9536}" destId="{0229551D-08DB-3745-9E06-239F35DF92B5}" srcOrd="0" destOrd="1" presId="urn:microsoft.com/office/officeart/2005/8/layout/vList5"/>
    <dgm:cxn modelId="{71D849E6-8AAE-0742-A42B-2A8BB6F37F80}" type="presOf" srcId="{8EDD3DD1-46A6-465A-92FB-69492082F674}" destId="{305C4452-47E9-1B4F-B22F-8D38E3427837}" srcOrd="0" destOrd="0" presId="urn:microsoft.com/office/officeart/2005/8/layout/vList5"/>
    <dgm:cxn modelId="{8C142367-C754-8D45-B5E4-D8AC5D4DF837}" type="presParOf" srcId="{51DF0B49-58A0-3F4C-B8D7-D5DF466782D5}" destId="{B24CE696-2781-8B4B-AFE6-EEED85BC91C3}" srcOrd="0" destOrd="0" presId="urn:microsoft.com/office/officeart/2005/8/layout/vList5"/>
    <dgm:cxn modelId="{2D5B6CCC-09FA-5D49-B724-9E431C19B76F}" type="presParOf" srcId="{B24CE696-2781-8B4B-AFE6-EEED85BC91C3}" destId="{B30B305C-79F2-5F40-9011-53AD28324CE6}" srcOrd="0" destOrd="0" presId="urn:microsoft.com/office/officeart/2005/8/layout/vList5"/>
    <dgm:cxn modelId="{9F14A93D-5C6B-CC4F-93CE-01C9E6897EBC}" type="presParOf" srcId="{B24CE696-2781-8B4B-AFE6-EEED85BC91C3}" destId="{305C4452-47E9-1B4F-B22F-8D38E3427837}" srcOrd="1" destOrd="0" presId="urn:microsoft.com/office/officeart/2005/8/layout/vList5"/>
    <dgm:cxn modelId="{DCA9E6F9-F804-9949-842A-6E559847F9ED}" type="presParOf" srcId="{51DF0B49-58A0-3F4C-B8D7-D5DF466782D5}" destId="{979F6869-9C57-E94F-B534-9A42B9304F1D}" srcOrd="1" destOrd="0" presId="urn:microsoft.com/office/officeart/2005/8/layout/vList5"/>
    <dgm:cxn modelId="{C29B5294-A091-4248-8B1E-55B8E753F71D}" type="presParOf" srcId="{51DF0B49-58A0-3F4C-B8D7-D5DF466782D5}" destId="{29C7A8AC-ACDC-6D40-BB32-459CC0BD5478}" srcOrd="2" destOrd="0" presId="urn:microsoft.com/office/officeart/2005/8/layout/vList5"/>
    <dgm:cxn modelId="{74FE4B8D-175C-754A-9D02-57975B0D4877}" type="presParOf" srcId="{29C7A8AC-ACDC-6D40-BB32-459CC0BD5478}" destId="{001C9146-CE56-A64C-B2E8-E7C6789C0BD5}" srcOrd="0" destOrd="0" presId="urn:microsoft.com/office/officeart/2005/8/layout/vList5"/>
    <dgm:cxn modelId="{CADA1B5F-F829-EF40-AAF4-5AAF80F0DF4E}" type="presParOf" srcId="{29C7A8AC-ACDC-6D40-BB32-459CC0BD5478}" destId="{0229551D-08DB-3745-9E06-239F35DF92B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72DCF6F-44B5-4BC5-9415-B2E5C517DB7B}"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EFA91969-4827-4A92-914B-F7598A5FC2D3}">
      <dgm:prSet/>
      <dgm:spPr/>
      <dgm:t>
        <a:bodyPr/>
        <a:lstStyle/>
        <a:p>
          <a:r>
            <a:rPr lang="en-US"/>
            <a:t>Strong Consistency</a:t>
          </a:r>
        </a:p>
      </dgm:t>
    </dgm:pt>
    <dgm:pt modelId="{C5663FDA-A872-4190-B7D0-2679E6BC9783}" type="parTrans" cxnId="{752B3E04-4275-4CC7-A9F6-81C0EA478B03}">
      <dgm:prSet/>
      <dgm:spPr/>
      <dgm:t>
        <a:bodyPr/>
        <a:lstStyle/>
        <a:p>
          <a:endParaRPr lang="en-US"/>
        </a:p>
      </dgm:t>
    </dgm:pt>
    <dgm:pt modelId="{21D133DF-E2B9-4A58-BC84-186E33D32A24}" type="sibTrans" cxnId="{752B3E04-4275-4CC7-A9F6-81C0EA478B03}">
      <dgm:prSet/>
      <dgm:spPr/>
      <dgm:t>
        <a:bodyPr/>
        <a:lstStyle/>
        <a:p>
          <a:endParaRPr lang="en-US"/>
        </a:p>
      </dgm:t>
    </dgm:pt>
    <dgm:pt modelId="{FC97DD29-7A13-4723-A835-FB3669BC467A}">
      <dgm:prSet/>
      <dgm:spPr/>
      <dgm:t>
        <a:bodyPr/>
        <a:lstStyle/>
        <a:p>
          <a:r>
            <a:rPr lang="en-US"/>
            <a:t>After the update completes, </a:t>
          </a:r>
          <a:r>
            <a:rPr lang="en-US" b="1"/>
            <a:t>any subsequent access</a:t>
          </a:r>
          <a:r>
            <a:rPr lang="en-US"/>
            <a:t> will return the </a:t>
          </a:r>
          <a:r>
            <a:rPr lang="en-US" b="1"/>
            <a:t>same</a:t>
          </a:r>
          <a:r>
            <a:rPr lang="en-US"/>
            <a:t> updated value.</a:t>
          </a:r>
        </a:p>
      </dgm:t>
    </dgm:pt>
    <dgm:pt modelId="{021F0405-2D15-429B-92AA-F968E39E5423}" type="parTrans" cxnId="{EE5D3037-8893-40C2-B7DD-1C88E401CB64}">
      <dgm:prSet/>
      <dgm:spPr/>
      <dgm:t>
        <a:bodyPr/>
        <a:lstStyle/>
        <a:p>
          <a:endParaRPr lang="en-US"/>
        </a:p>
      </dgm:t>
    </dgm:pt>
    <dgm:pt modelId="{1107AEDA-B161-4C1C-B058-F0FFA13FCB78}" type="sibTrans" cxnId="{EE5D3037-8893-40C2-B7DD-1C88E401CB64}">
      <dgm:prSet/>
      <dgm:spPr/>
      <dgm:t>
        <a:bodyPr/>
        <a:lstStyle/>
        <a:p>
          <a:endParaRPr lang="en-US"/>
        </a:p>
      </dgm:t>
    </dgm:pt>
    <dgm:pt modelId="{7751C200-39E8-41E7-89F9-4E188D790F25}">
      <dgm:prSet/>
      <dgm:spPr/>
      <dgm:t>
        <a:bodyPr/>
        <a:lstStyle/>
        <a:p>
          <a:r>
            <a:rPr lang="en-US"/>
            <a:t>Weak Consistency</a:t>
          </a:r>
        </a:p>
      </dgm:t>
    </dgm:pt>
    <dgm:pt modelId="{2D1C321D-0609-4E8C-AB6F-AEE6EDAD5ECC}" type="parTrans" cxnId="{9D98BB52-EA3D-4605-BBFB-4D4221071354}">
      <dgm:prSet/>
      <dgm:spPr/>
      <dgm:t>
        <a:bodyPr/>
        <a:lstStyle/>
        <a:p>
          <a:endParaRPr lang="en-US"/>
        </a:p>
      </dgm:t>
    </dgm:pt>
    <dgm:pt modelId="{DDC15739-9C93-49B4-B19C-7026299C43CF}" type="sibTrans" cxnId="{9D98BB52-EA3D-4605-BBFB-4D4221071354}">
      <dgm:prSet/>
      <dgm:spPr/>
      <dgm:t>
        <a:bodyPr/>
        <a:lstStyle/>
        <a:p>
          <a:endParaRPr lang="en-US"/>
        </a:p>
      </dgm:t>
    </dgm:pt>
    <dgm:pt modelId="{BEA09266-77D0-43A7-A911-EA1AE1ADB0FB}">
      <dgm:prSet/>
      <dgm:spPr/>
      <dgm:t>
        <a:bodyPr/>
        <a:lstStyle/>
        <a:p>
          <a:r>
            <a:rPr lang="en-US"/>
            <a:t>It is </a:t>
          </a:r>
          <a:r>
            <a:rPr lang="en-US" b="1"/>
            <a:t>not guaranteed </a:t>
          </a:r>
          <a:r>
            <a:rPr lang="en-US"/>
            <a:t>that subsequent accesses will return the updated value.</a:t>
          </a:r>
        </a:p>
      </dgm:t>
    </dgm:pt>
    <dgm:pt modelId="{B71B86F0-3F0A-49A3-8374-7577D791DA33}" type="parTrans" cxnId="{6429E949-09B6-49DC-8594-9A111285377E}">
      <dgm:prSet/>
      <dgm:spPr/>
      <dgm:t>
        <a:bodyPr/>
        <a:lstStyle/>
        <a:p>
          <a:endParaRPr lang="en-US"/>
        </a:p>
      </dgm:t>
    </dgm:pt>
    <dgm:pt modelId="{F7659ECA-CCA5-4B81-91D8-A36F6D783134}" type="sibTrans" cxnId="{6429E949-09B6-49DC-8594-9A111285377E}">
      <dgm:prSet/>
      <dgm:spPr/>
      <dgm:t>
        <a:bodyPr/>
        <a:lstStyle/>
        <a:p>
          <a:endParaRPr lang="en-US"/>
        </a:p>
      </dgm:t>
    </dgm:pt>
    <dgm:pt modelId="{4C9B53FA-897D-49F1-BB25-B9F2B369C6B3}">
      <dgm:prSet/>
      <dgm:spPr/>
      <dgm:t>
        <a:bodyPr/>
        <a:lstStyle/>
        <a:p>
          <a:r>
            <a:rPr lang="en-US" b="1"/>
            <a:t>Eventual Consistency</a:t>
          </a:r>
          <a:endParaRPr lang="en-US"/>
        </a:p>
      </dgm:t>
    </dgm:pt>
    <dgm:pt modelId="{8A9CB52B-E87A-45CA-B0DA-7FDFAB4CF338}" type="parTrans" cxnId="{C911149B-4172-4697-8281-4F0AB9690C16}">
      <dgm:prSet/>
      <dgm:spPr/>
      <dgm:t>
        <a:bodyPr/>
        <a:lstStyle/>
        <a:p>
          <a:endParaRPr lang="en-US"/>
        </a:p>
      </dgm:t>
    </dgm:pt>
    <dgm:pt modelId="{81B566A5-BD7C-465E-8DC4-D6ACF3FB56D3}" type="sibTrans" cxnId="{C911149B-4172-4697-8281-4F0AB9690C16}">
      <dgm:prSet/>
      <dgm:spPr/>
      <dgm:t>
        <a:bodyPr/>
        <a:lstStyle/>
        <a:p>
          <a:endParaRPr lang="en-US"/>
        </a:p>
      </dgm:t>
    </dgm:pt>
    <dgm:pt modelId="{BDC5726D-0589-4B8A-86BD-40355B902235}">
      <dgm:prSet/>
      <dgm:spPr/>
      <dgm:t>
        <a:bodyPr/>
        <a:lstStyle/>
        <a:p>
          <a:r>
            <a:rPr lang="en-US"/>
            <a:t>Specific form of weak consistency</a:t>
          </a:r>
        </a:p>
      </dgm:t>
    </dgm:pt>
    <dgm:pt modelId="{BDAC3D31-F9CB-4EA2-8F9D-CCD49457FAD7}" type="parTrans" cxnId="{B09BDB00-A05A-4A12-B431-D1664C1D0EDD}">
      <dgm:prSet/>
      <dgm:spPr/>
      <dgm:t>
        <a:bodyPr/>
        <a:lstStyle/>
        <a:p>
          <a:endParaRPr lang="en-US"/>
        </a:p>
      </dgm:t>
    </dgm:pt>
    <dgm:pt modelId="{48C7D5FD-6D9B-4187-BECA-C08A980C5486}" type="sibTrans" cxnId="{B09BDB00-A05A-4A12-B431-D1664C1D0EDD}">
      <dgm:prSet/>
      <dgm:spPr/>
      <dgm:t>
        <a:bodyPr/>
        <a:lstStyle/>
        <a:p>
          <a:endParaRPr lang="en-US"/>
        </a:p>
      </dgm:t>
    </dgm:pt>
    <dgm:pt modelId="{28A46CAE-65A5-4791-8BB6-78FBD192A673}">
      <dgm:prSet/>
      <dgm:spPr/>
      <dgm:t>
        <a:bodyPr/>
        <a:lstStyle/>
        <a:p>
          <a:r>
            <a:rPr lang="en-US"/>
            <a:t>It is guaranteed that if </a:t>
          </a:r>
          <a:r>
            <a:rPr lang="en-US" b="1"/>
            <a:t>no new updates </a:t>
          </a:r>
          <a:r>
            <a:rPr lang="en-US"/>
            <a:t>are made to object, </a:t>
          </a:r>
          <a:r>
            <a:rPr lang="en-US" b="1"/>
            <a:t>eventually</a:t>
          </a:r>
          <a:r>
            <a:rPr lang="en-US"/>
            <a:t> all accesses will return the last updated value (e.g., </a:t>
          </a:r>
          <a:r>
            <a:rPr lang="en-US" i="1"/>
            <a:t>propagate updates to replicas in a lazy fashion</a:t>
          </a:r>
          <a:r>
            <a:rPr lang="en-US"/>
            <a:t>)</a:t>
          </a:r>
        </a:p>
      </dgm:t>
    </dgm:pt>
    <dgm:pt modelId="{760F3F68-B0B0-4067-9CDA-69A6F8FE774E}" type="parTrans" cxnId="{5116D7A8-CA36-4F3C-82C3-BEE50D7CBE2C}">
      <dgm:prSet/>
      <dgm:spPr/>
      <dgm:t>
        <a:bodyPr/>
        <a:lstStyle/>
        <a:p>
          <a:endParaRPr lang="en-US"/>
        </a:p>
      </dgm:t>
    </dgm:pt>
    <dgm:pt modelId="{D8D84F46-A16B-45D9-B564-3ED6F441B0FC}" type="sibTrans" cxnId="{5116D7A8-CA36-4F3C-82C3-BEE50D7CBE2C}">
      <dgm:prSet/>
      <dgm:spPr/>
      <dgm:t>
        <a:bodyPr/>
        <a:lstStyle/>
        <a:p>
          <a:endParaRPr lang="en-US"/>
        </a:p>
      </dgm:t>
    </dgm:pt>
    <dgm:pt modelId="{D9093F03-03BE-3F4F-BFCC-E44DEEEC5F18}" type="pres">
      <dgm:prSet presAssocID="{672DCF6F-44B5-4BC5-9415-B2E5C517DB7B}" presName="Name0" presStyleCnt="0">
        <dgm:presLayoutVars>
          <dgm:dir/>
          <dgm:animLvl val="lvl"/>
          <dgm:resizeHandles val="exact"/>
        </dgm:presLayoutVars>
      </dgm:prSet>
      <dgm:spPr/>
    </dgm:pt>
    <dgm:pt modelId="{012ED69A-BDAA-A340-A037-09ECDBC3E13E}" type="pres">
      <dgm:prSet presAssocID="{EFA91969-4827-4A92-914B-F7598A5FC2D3}" presName="linNode" presStyleCnt="0"/>
      <dgm:spPr/>
    </dgm:pt>
    <dgm:pt modelId="{B29C8495-0575-0043-84C1-44F31566A313}" type="pres">
      <dgm:prSet presAssocID="{EFA91969-4827-4A92-914B-F7598A5FC2D3}" presName="parentText" presStyleLbl="node1" presStyleIdx="0" presStyleCnt="3">
        <dgm:presLayoutVars>
          <dgm:chMax val="1"/>
          <dgm:bulletEnabled val="1"/>
        </dgm:presLayoutVars>
      </dgm:prSet>
      <dgm:spPr/>
    </dgm:pt>
    <dgm:pt modelId="{1C769CFC-BD30-A742-9186-704982F9A586}" type="pres">
      <dgm:prSet presAssocID="{EFA91969-4827-4A92-914B-F7598A5FC2D3}" presName="descendantText" presStyleLbl="alignAccFollowNode1" presStyleIdx="0" presStyleCnt="3">
        <dgm:presLayoutVars>
          <dgm:bulletEnabled val="1"/>
        </dgm:presLayoutVars>
      </dgm:prSet>
      <dgm:spPr/>
    </dgm:pt>
    <dgm:pt modelId="{A7F3F55F-9019-3F42-B13E-344194ED2E44}" type="pres">
      <dgm:prSet presAssocID="{21D133DF-E2B9-4A58-BC84-186E33D32A24}" presName="sp" presStyleCnt="0"/>
      <dgm:spPr/>
    </dgm:pt>
    <dgm:pt modelId="{9BD77CCE-B805-ED46-B58D-C814A64732C1}" type="pres">
      <dgm:prSet presAssocID="{7751C200-39E8-41E7-89F9-4E188D790F25}" presName="linNode" presStyleCnt="0"/>
      <dgm:spPr/>
    </dgm:pt>
    <dgm:pt modelId="{09E6BCA9-D692-E548-B62E-2187DCBD7875}" type="pres">
      <dgm:prSet presAssocID="{7751C200-39E8-41E7-89F9-4E188D790F25}" presName="parentText" presStyleLbl="node1" presStyleIdx="1" presStyleCnt="3">
        <dgm:presLayoutVars>
          <dgm:chMax val="1"/>
          <dgm:bulletEnabled val="1"/>
        </dgm:presLayoutVars>
      </dgm:prSet>
      <dgm:spPr/>
    </dgm:pt>
    <dgm:pt modelId="{AD48FBBA-5C46-C641-8B2F-54FE84055D0F}" type="pres">
      <dgm:prSet presAssocID="{7751C200-39E8-41E7-89F9-4E188D790F25}" presName="descendantText" presStyleLbl="alignAccFollowNode1" presStyleIdx="1" presStyleCnt="3">
        <dgm:presLayoutVars>
          <dgm:bulletEnabled val="1"/>
        </dgm:presLayoutVars>
      </dgm:prSet>
      <dgm:spPr/>
    </dgm:pt>
    <dgm:pt modelId="{64FADD86-3753-624A-9D7E-A564E45CEE0E}" type="pres">
      <dgm:prSet presAssocID="{DDC15739-9C93-49B4-B19C-7026299C43CF}" presName="sp" presStyleCnt="0"/>
      <dgm:spPr/>
    </dgm:pt>
    <dgm:pt modelId="{560F3DA8-EEBB-B64A-9D54-CF3444F68D53}" type="pres">
      <dgm:prSet presAssocID="{4C9B53FA-897D-49F1-BB25-B9F2B369C6B3}" presName="linNode" presStyleCnt="0"/>
      <dgm:spPr/>
    </dgm:pt>
    <dgm:pt modelId="{E10FEAB4-5F57-8340-9BA3-EF0CF8388982}" type="pres">
      <dgm:prSet presAssocID="{4C9B53FA-897D-49F1-BB25-B9F2B369C6B3}" presName="parentText" presStyleLbl="node1" presStyleIdx="2" presStyleCnt="3">
        <dgm:presLayoutVars>
          <dgm:chMax val="1"/>
          <dgm:bulletEnabled val="1"/>
        </dgm:presLayoutVars>
      </dgm:prSet>
      <dgm:spPr/>
    </dgm:pt>
    <dgm:pt modelId="{7888574B-860E-5944-845E-55895144A444}" type="pres">
      <dgm:prSet presAssocID="{4C9B53FA-897D-49F1-BB25-B9F2B369C6B3}" presName="descendantText" presStyleLbl="alignAccFollowNode1" presStyleIdx="2" presStyleCnt="3">
        <dgm:presLayoutVars>
          <dgm:bulletEnabled val="1"/>
        </dgm:presLayoutVars>
      </dgm:prSet>
      <dgm:spPr/>
    </dgm:pt>
  </dgm:ptLst>
  <dgm:cxnLst>
    <dgm:cxn modelId="{B09BDB00-A05A-4A12-B431-D1664C1D0EDD}" srcId="{4C9B53FA-897D-49F1-BB25-B9F2B369C6B3}" destId="{BDC5726D-0589-4B8A-86BD-40355B902235}" srcOrd="0" destOrd="0" parTransId="{BDAC3D31-F9CB-4EA2-8F9D-CCD49457FAD7}" sibTransId="{48C7D5FD-6D9B-4187-BECA-C08A980C5486}"/>
    <dgm:cxn modelId="{752B3E04-4275-4CC7-A9F6-81C0EA478B03}" srcId="{672DCF6F-44B5-4BC5-9415-B2E5C517DB7B}" destId="{EFA91969-4827-4A92-914B-F7598A5FC2D3}" srcOrd="0" destOrd="0" parTransId="{C5663FDA-A872-4190-B7D0-2679E6BC9783}" sibTransId="{21D133DF-E2B9-4A58-BC84-186E33D32A24}"/>
    <dgm:cxn modelId="{42C44916-4ADE-BF44-B2B9-E2C8DFDB0D58}" type="presOf" srcId="{672DCF6F-44B5-4BC5-9415-B2E5C517DB7B}" destId="{D9093F03-03BE-3F4F-BFCC-E44DEEEC5F18}" srcOrd="0" destOrd="0" presId="urn:microsoft.com/office/officeart/2005/8/layout/vList5"/>
    <dgm:cxn modelId="{98336B28-EDE1-584B-96E1-C78C35AF7B2F}" type="presOf" srcId="{BEA09266-77D0-43A7-A911-EA1AE1ADB0FB}" destId="{AD48FBBA-5C46-C641-8B2F-54FE84055D0F}" srcOrd="0" destOrd="0" presId="urn:microsoft.com/office/officeart/2005/8/layout/vList5"/>
    <dgm:cxn modelId="{EE5D3037-8893-40C2-B7DD-1C88E401CB64}" srcId="{EFA91969-4827-4A92-914B-F7598A5FC2D3}" destId="{FC97DD29-7A13-4723-A835-FB3669BC467A}" srcOrd="0" destOrd="0" parTransId="{021F0405-2D15-429B-92AA-F968E39E5423}" sibTransId="{1107AEDA-B161-4C1C-B058-F0FFA13FCB78}"/>
    <dgm:cxn modelId="{6429E949-09B6-49DC-8594-9A111285377E}" srcId="{7751C200-39E8-41E7-89F9-4E188D790F25}" destId="{BEA09266-77D0-43A7-A911-EA1AE1ADB0FB}" srcOrd="0" destOrd="0" parTransId="{B71B86F0-3F0A-49A3-8374-7577D791DA33}" sibTransId="{F7659ECA-CCA5-4B81-91D8-A36F6D783134}"/>
    <dgm:cxn modelId="{9D98BB52-EA3D-4605-BBFB-4D4221071354}" srcId="{672DCF6F-44B5-4BC5-9415-B2E5C517DB7B}" destId="{7751C200-39E8-41E7-89F9-4E188D790F25}" srcOrd="1" destOrd="0" parTransId="{2D1C321D-0609-4E8C-AB6F-AEE6EDAD5ECC}" sibTransId="{DDC15739-9C93-49B4-B19C-7026299C43CF}"/>
    <dgm:cxn modelId="{C911149B-4172-4697-8281-4F0AB9690C16}" srcId="{672DCF6F-44B5-4BC5-9415-B2E5C517DB7B}" destId="{4C9B53FA-897D-49F1-BB25-B9F2B369C6B3}" srcOrd="2" destOrd="0" parTransId="{8A9CB52B-E87A-45CA-B0DA-7FDFAB4CF338}" sibTransId="{81B566A5-BD7C-465E-8DC4-D6ACF3FB56D3}"/>
    <dgm:cxn modelId="{EBE85DA0-28E5-1F49-BE21-6CA5E03F3714}" type="presOf" srcId="{BDC5726D-0589-4B8A-86BD-40355B902235}" destId="{7888574B-860E-5944-845E-55895144A444}" srcOrd="0" destOrd="0" presId="urn:microsoft.com/office/officeart/2005/8/layout/vList5"/>
    <dgm:cxn modelId="{5116D7A8-CA36-4F3C-82C3-BEE50D7CBE2C}" srcId="{4C9B53FA-897D-49F1-BB25-B9F2B369C6B3}" destId="{28A46CAE-65A5-4791-8BB6-78FBD192A673}" srcOrd="1" destOrd="0" parTransId="{760F3F68-B0B0-4067-9CDA-69A6F8FE774E}" sibTransId="{D8D84F46-A16B-45D9-B564-3ED6F441B0FC}"/>
    <dgm:cxn modelId="{B7BD32CF-D314-874C-875D-E7E8FFC0E0F4}" type="presOf" srcId="{7751C200-39E8-41E7-89F9-4E188D790F25}" destId="{09E6BCA9-D692-E548-B62E-2187DCBD7875}" srcOrd="0" destOrd="0" presId="urn:microsoft.com/office/officeart/2005/8/layout/vList5"/>
    <dgm:cxn modelId="{1DAE83EA-5C15-E843-AC27-D8D34A9A26AC}" type="presOf" srcId="{4C9B53FA-897D-49F1-BB25-B9F2B369C6B3}" destId="{E10FEAB4-5F57-8340-9BA3-EF0CF8388982}" srcOrd="0" destOrd="0" presId="urn:microsoft.com/office/officeart/2005/8/layout/vList5"/>
    <dgm:cxn modelId="{2AA7F8EA-DA41-154D-B176-7FDF75BCF758}" type="presOf" srcId="{FC97DD29-7A13-4723-A835-FB3669BC467A}" destId="{1C769CFC-BD30-A742-9186-704982F9A586}" srcOrd="0" destOrd="0" presId="urn:microsoft.com/office/officeart/2005/8/layout/vList5"/>
    <dgm:cxn modelId="{E3FBBDEB-FFCF-5043-BA2B-B10586093A08}" type="presOf" srcId="{28A46CAE-65A5-4791-8BB6-78FBD192A673}" destId="{7888574B-860E-5944-845E-55895144A444}" srcOrd="0" destOrd="1" presId="urn:microsoft.com/office/officeart/2005/8/layout/vList5"/>
    <dgm:cxn modelId="{7589C5EC-D30E-0D47-9BF2-6091370541AF}" type="presOf" srcId="{EFA91969-4827-4A92-914B-F7598A5FC2D3}" destId="{B29C8495-0575-0043-84C1-44F31566A313}" srcOrd="0" destOrd="0" presId="urn:microsoft.com/office/officeart/2005/8/layout/vList5"/>
    <dgm:cxn modelId="{6B6C19FB-1795-7941-AA9F-088ADBDE53BB}" type="presParOf" srcId="{D9093F03-03BE-3F4F-BFCC-E44DEEEC5F18}" destId="{012ED69A-BDAA-A340-A037-09ECDBC3E13E}" srcOrd="0" destOrd="0" presId="urn:microsoft.com/office/officeart/2005/8/layout/vList5"/>
    <dgm:cxn modelId="{3451A5A9-9BC2-244F-996A-A1090FC3B17E}" type="presParOf" srcId="{012ED69A-BDAA-A340-A037-09ECDBC3E13E}" destId="{B29C8495-0575-0043-84C1-44F31566A313}" srcOrd="0" destOrd="0" presId="urn:microsoft.com/office/officeart/2005/8/layout/vList5"/>
    <dgm:cxn modelId="{10AB2E7C-6232-1D4A-A456-4C02D6C7D2A1}" type="presParOf" srcId="{012ED69A-BDAA-A340-A037-09ECDBC3E13E}" destId="{1C769CFC-BD30-A742-9186-704982F9A586}" srcOrd="1" destOrd="0" presId="urn:microsoft.com/office/officeart/2005/8/layout/vList5"/>
    <dgm:cxn modelId="{EE2CCA77-2FC8-434F-965E-57D5FCFA1105}" type="presParOf" srcId="{D9093F03-03BE-3F4F-BFCC-E44DEEEC5F18}" destId="{A7F3F55F-9019-3F42-B13E-344194ED2E44}" srcOrd="1" destOrd="0" presId="urn:microsoft.com/office/officeart/2005/8/layout/vList5"/>
    <dgm:cxn modelId="{83FEA362-1BBF-5E4C-BF25-E75B1DECF888}" type="presParOf" srcId="{D9093F03-03BE-3F4F-BFCC-E44DEEEC5F18}" destId="{9BD77CCE-B805-ED46-B58D-C814A64732C1}" srcOrd="2" destOrd="0" presId="urn:microsoft.com/office/officeart/2005/8/layout/vList5"/>
    <dgm:cxn modelId="{A82D2279-AF57-5148-84DD-1C1CAE74951C}" type="presParOf" srcId="{9BD77CCE-B805-ED46-B58D-C814A64732C1}" destId="{09E6BCA9-D692-E548-B62E-2187DCBD7875}" srcOrd="0" destOrd="0" presId="urn:microsoft.com/office/officeart/2005/8/layout/vList5"/>
    <dgm:cxn modelId="{54E1FF10-9B34-234F-80CC-382622B91980}" type="presParOf" srcId="{9BD77CCE-B805-ED46-B58D-C814A64732C1}" destId="{AD48FBBA-5C46-C641-8B2F-54FE84055D0F}" srcOrd="1" destOrd="0" presId="urn:microsoft.com/office/officeart/2005/8/layout/vList5"/>
    <dgm:cxn modelId="{D3A4A1BE-7ABC-8345-B51A-069F4F70FD8D}" type="presParOf" srcId="{D9093F03-03BE-3F4F-BFCC-E44DEEEC5F18}" destId="{64FADD86-3753-624A-9D7E-A564E45CEE0E}" srcOrd="3" destOrd="0" presId="urn:microsoft.com/office/officeart/2005/8/layout/vList5"/>
    <dgm:cxn modelId="{E69AF978-1F24-2443-9112-EC5A063C9131}" type="presParOf" srcId="{D9093F03-03BE-3F4F-BFCC-E44DEEEC5F18}" destId="{560F3DA8-EEBB-B64A-9D54-CF3444F68D53}" srcOrd="4" destOrd="0" presId="urn:microsoft.com/office/officeart/2005/8/layout/vList5"/>
    <dgm:cxn modelId="{5E68559E-1D2F-A14C-8EBE-250A7D054285}" type="presParOf" srcId="{560F3DA8-EEBB-B64A-9D54-CF3444F68D53}" destId="{E10FEAB4-5F57-8340-9BA3-EF0CF8388982}" srcOrd="0" destOrd="0" presId="urn:microsoft.com/office/officeart/2005/8/layout/vList5"/>
    <dgm:cxn modelId="{F0DAAC1E-83A4-5642-84C9-E7104D64E692}" type="presParOf" srcId="{560F3DA8-EEBB-B64A-9D54-CF3444F68D53}" destId="{7888574B-860E-5944-845E-55895144A44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79F546-B7E2-4EB9-906B-67BE309BF2A4}"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8E9254B9-BE20-4976-AC3F-06C700290C99}">
      <dgm:prSet/>
      <dgm:spPr/>
      <dgm:t>
        <a:bodyPr/>
        <a:lstStyle/>
        <a:p>
          <a:r>
            <a:rPr lang="en-US"/>
            <a:t>Causal consistency</a:t>
          </a:r>
        </a:p>
      </dgm:t>
    </dgm:pt>
    <dgm:pt modelId="{D11E4B44-EF03-4A08-A75B-9BA7C6A073D0}" type="parTrans" cxnId="{F7494122-9718-4ED3-AE52-C0B8F9B1281A}">
      <dgm:prSet/>
      <dgm:spPr/>
      <dgm:t>
        <a:bodyPr/>
        <a:lstStyle/>
        <a:p>
          <a:endParaRPr lang="en-US"/>
        </a:p>
      </dgm:t>
    </dgm:pt>
    <dgm:pt modelId="{9E38E88A-96C6-48E5-A7A2-293246C06935}" type="sibTrans" cxnId="{F7494122-9718-4ED3-AE52-C0B8F9B1281A}">
      <dgm:prSet/>
      <dgm:spPr/>
      <dgm:t>
        <a:bodyPr/>
        <a:lstStyle/>
        <a:p>
          <a:endParaRPr lang="en-US"/>
        </a:p>
      </dgm:t>
    </dgm:pt>
    <dgm:pt modelId="{3332E5B2-053F-4090-9CDE-21F426DAB3AB}">
      <dgm:prSet/>
      <dgm:spPr/>
      <dgm:t>
        <a:bodyPr/>
        <a:lstStyle/>
        <a:p>
          <a:r>
            <a:rPr lang="en-US"/>
            <a:t>Processes that have causal relationship will see consistent data</a:t>
          </a:r>
        </a:p>
      </dgm:t>
    </dgm:pt>
    <dgm:pt modelId="{82804BFA-D386-4F9F-8FCB-5F04E08D1319}" type="parTrans" cxnId="{079E2B0B-5029-416F-8B61-68C744AD8E95}">
      <dgm:prSet/>
      <dgm:spPr/>
      <dgm:t>
        <a:bodyPr/>
        <a:lstStyle/>
        <a:p>
          <a:endParaRPr lang="en-US"/>
        </a:p>
      </dgm:t>
    </dgm:pt>
    <dgm:pt modelId="{54B65750-691A-44B8-89C4-0840C396F142}" type="sibTrans" cxnId="{079E2B0B-5029-416F-8B61-68C744AD8E95}">
      <dgm:prSet/>
      <dgm:spPr/>
      <dgm:t>
        <a:bodyPr/>
        <a:lstStyle/>
        <a:p>
          <a:endParaRPr lang="en-US"/>
        </a:p>
      </dgm:t>
    </dgm:pt>
    <dgm:pt modelId="{6682DE71-06A3-4361-B1C2-2F7E6DDED9FE}">
      <dgm:prSet/>
      <dgm:spPr/>
      <dgm:t>
        <a:bodyPr/>
        <a:lstStyle/>
        <a:p>
          <a:r>
            <a:rPr lang="en-US"/>
            <a:t>Read-your-write consistency</a:t>
          </a:r>
        </a:p>
      </dgm:t>
    </dgm:pt>
    <dgm:pt modelId="{C77E9B35-3EAF-403F-A2CD-636227403E52}" type="parTrans" cxnId="{B80A4A3B-7F70-4E8A-A0B0-B93C259520BE}">
      <dgm:prSet/>
      <dgm:spPr/>
      <dgm:t>
        <a:bodyPr/>
        <a:lstStyle/>
        <a:p>
          <a:endParaRPr lang="en-US"/>
        </a:p>
      </dgm:t>
    </dgm:pt>
    <dgm:pt modelId="{DA8B0459-AD86-4CBE-8399-5B29F4181A3F}" type="sibTrans" cxnId="{B80A4A3B-7F70-4E8A-A0B0-B93C259520BE}">
      <dgm:prSet/>
      <dgm:spPr/>
      <dgm:t>
        <a:bodyPr/>
        <a:lstStyle/>
        <a:p>
          <a:endParaRPr lang="en-US"/>
        </a:p>
      </dgm:t>
    </dgm:pt>
    <dgm:pt modelId="{148A84D7-08F5-402C-845D-A0CD52E0A503}">
      <dgm:prSet/>
      <dgm:spPr/>
      <dgm:t>
        <a:bodyPr/>
        <a:lstStyle/>
        <a:p>
          <a:r>
            <a:rPr lang="en-US"/>
            <a:t>A process always accesses the data item after it’s update operation and never sees an older value</a:t>
          </a:r>
        </a:p>
      </dgm:t>
    </dgm:pt>
    <dgm:pt modelId="{81914885-B4C3-40AF-96D8-A2BFCE1AB766}" type="parTrans" cxnId="{AEB14783-223D-43C5-BD00-02502DDD03CE}">
      <dgm:prSet/>
      <dgm:spPr/>
      <dgm:t>
        <a:bodyPr/>
        <a:lstStyle/>
        <a:p>
          <a:endParaRPr lang="en-US"/>
        </a:p>
      </dgm:t>
    </dgm:pt>
    <dgm:pt modelId="{3792FC39-2CAA-4A7B-8B4E-ED53EB208AC2}" type="sibTrans" cxnId="{AEB14783-223D-43C5-BD00-02502DDD03CE}">
      <dgm:prSet/>
      <dgm:spPr/>
      <dgm:t>
        <a:bodyPr/>
        <a:lstStyle/>
        <a:p>
          <a:endParaRPr lang="en-US"/>
        </a:p>
      </dgm:t>
    </dgm:pt>
    <dgm:pt modelId="{EA3C030D-7561-47E0-9E2F-55EB053D1EC8}">
      <dgm:prSet/>
      <dgm:spPr/>
      <dgm:t>
        <a:bodyPr/>
        <a:lstStyle/>
        <a:p>
          <a:r>
            <a:rPr lang="en-US"/>
            <a:t>Session consistency</a:t>
          </a:r>
        </a:p>
      </dgm:t>
    </dgm:pt>
    <dgm:pt modelId="{C23FAA93-1ADC-44CB-84BA-A32E147DC175}" type="parTrans" cxnId="{06AB7C83-E27A-44FD-9FD1-B2F6A447356A}">
      <dgm:prSet/>
      <dgm:spPr/>
      <dgm:t>
        <a:bodyPr/>
        <a:lstStyle/>
        <a:p>
          <a:endParaRPr lang="en-US"/>
        </a:p>
      </dgm:t>
    </dgm:pt>
    <dgm:pt modelId="{36F10051-2B5A-4612-9C84-4B42CB842E2A}" type="sibTrans" cxnId="{06AB7C83-E27A-44FD-9FD1-B2F6A447356A}">
      <dgm:prSet/>
      <dgm:spPr/>
      <dgm:t>
        <a:bodyPr/>
        <a:lstStyle/>
        <a:p>
          <a:endParaRPr lang="en-US"/>
        </a:p>
      </dgm:t>
    </dgm:pt>
    <dgm:pt modelId="{EBB5E872-8FF6-42A6-B0EB-A2C3DC149C10}">
      <dgm:prSet/>
      <dgm:spPr/>
      <dgm:t>
        <a:bodyPr/>
        <a:lstStyle/>
        <a:p>
          <a:r>
            <a:rPr lang="en-US"/>
            <a:t>As long as session exists, system guarantees read-your-write consistency</a:t>
          </a:r>
        </a:p>
      </dgm:t>
    </dgm:pt>
    <dgm:pt modelId="{B6972560-76E9-4DD5-8254-F814A75FAEEC}" type="parTrans" cxnId="{DDE878E9-3EAE-4223-9139-C053D15B0B8D}">
      <dgm:prSet/>
      <dgm:spPr/>
      <dgm:t>
        <a:bodyPr/>
        <a:lstStyle/>
        <a:p>
          <a:endParaRPr lang="en-US"/>
        </a:p>
      </dgm:t>
    </dgm:pt>
    <dgm:pt modelId="{87B59890-E87C-4AEA-A496-1ACE5C71ADAD}" type="sibTrans" cxnId="{DDE878E9-3EAE-4223-9139-C053D15B0B8D}">
      <dgm:prSet/>
      <dgm:spPr/>
      <dgm:t>
        <a:bodyPr/>
        <a:lstStyle/>
        <a:p>
          <a:endParaRPr lang="en-US"/>
        </a:p>
      </dgm:t>
    </dgm:pt>
    <dgm:pt modelId="{23823445-A4D5-4749-AFEA-8F082CF9AA30}">
      <dgm:prSet/>
      <dgm:spPr/>
      <dgm:t>
        <a:bodyPr/>
        <a:lstStyle/>
        <a:p>
          <a:r>
            <a:rPr lang="en-US"/>
            <a:t>Guarantees do not overlap sessions</a:t>
          </a:r>
        </a:p>
      </dgm:t>
    </dgm:pt>
    <dgm:pt modelId="{761124E3-9F51-42D4-956C-2CD2E9FBBC0D}" type="parTrans" cxnId="{5C0B4D92-23AF-4C6F-8C81-22CEE5DE01FD}">
      <dgm:prSet/>
      <dgm:spPr/>
      <dgm:t>
        <a:bodyPr/>
        <a:lstStyle/>
        <a:p>
          <a:endParaRPr lang="en-US"/>
        </a:p>
      </dgm:t>
    </dgm:pt>
    <dgm:pt modelId="{EFFED5A2-0088-4D68-A839-34B73CAF08BB}" type="sibTrans" cxnId="{5C0B4D92-23AF-4C6F-8C81-22CEE5DE01FD}">
      <dgm:prSet/>
      <dgm:spPr/>
      <dgm:t>
        <a:bodyPr/>
        <a:lstStyle/>
        <a:p>
          <a:endParaRPr lang="en-US"/>
        </a:p>
      </dgm:t>
    </dgm:pt>
    <dgm:pt modelId="{5186B3E2-F01A-D14F-B4DB-CB02EA73D51B}" type="pres">
      <dgm:prSet presAssocID="{9479F546-B7E2-4EB9-906B-67BE309BF2A4}" presName="Name0" presStyleCnt="0">
        <dgm:presLayoutVars>
          <dgm:dir/>
          <dgm:animLvl val="lvl"/>
          <dgm:resizeHandles val="exact"/>
        </dgm:presLayoutVars>
      </dgm:prSet>
      <dgm:spPr/>
    </dgm:pt>
    <dgm:pt modelId="{2C258A6D-3F5C-6B45-93C5-01305F7B86FC}" type="pres">
      <dgm:prSet presAssocID="{8E9254B9-BE20-4976-AC3F-06C700290C99}" presName="linNode" presStyleCnt="0"/>
      <dgm:spPr/>
    </dgm:pt>
    <dgm:pt modelId="{79D44E44-3938-774A-ABA9-FB2EF6A5FDC9}" type="pres">
      <dgm:prSet presAssocID="{8E9254B9-BE20-4976-AC3F-06C700290C99}" presName="parentText" presStyleLbl="node1" presStyleIdx="0" presStyleCnt="3">
        <dgm:presLayoutVars>
          <dgm:chMax val="1"/>
          <dgm:bulletEnabled val="1"/>
        </dgm:presLayoutVars>
      </dgm:prSet>
      <dgm:spPr/>
    </dgm:pt>
    <dgm:pt modelId="{B9B9F636-7E7F-E24E-AB37-2181E9BE7F8E}" type="pres">
      <dgm:prSet presAssocID="{8E9254B9-BE20-4976-AC3F-06C700290C99}" presName="descendantText" presStyleLbl="alignAccFollowNode1" presStyleIdx="0" presStyleCnt="3">
        <dgm:presLayoutVars>
          <dgm:bulletEnabled val="1"/>
        </dgm:presLayoutVars>
      </dgm:prSet>
      <dgm:spPr/>
    </dgm:pt>
    <dgm:pt modelId="{8AEBCEB0-FC0B-7445-BE7B-78308A98BE6D}" type="pres">
      <dgm:prSet presAssocID="{9E38E88A-96C6-48E5-A7A2-293246C06935}" presName="sp" presStyleCnt="0"/>
      <dgm:spPr/>
    </dgm:pt>
    <dgm:pt modelId="{A83FAA08-179A-634B-B4CC-13C26187438C}" type="pres">
      <dgm:prSet presAssocID="{6682DE71-06A3-4361-B1C2-2F7E6DDED9FE}" presName="linNode" presStyleCnt="0"/>
      <dgm:spPr/>
    </dgm:pt>
    <dgm:pt modelId="{8B6BAA7F-B415-414F-B54B-D6B00EEDA4BF}" type="pres">
      <dgm:prSet presAssocID="{6682DE71-06A3-4361-B1C2-2F7E6DDED9FE}" presName="parentText" presStyleLbl="node1" presStyleIdx="1" presStyleCnt="3">
        <dgm:presLayoutVars>
          <dgm:chMax val="1"/>
          <dgm:bulletEnabled val="1"/>
        </dgm:presLayoutVars>
      </dgm:prSet>
      <dgm:spPr/>
    </dgm:pt>
    <dgm:pt modelId="{3953B39B-77A2-A944-99BD-D80900163380}" type="pres">
      <dgm:prSet presAssocID="{6682DE71-06A3-4361-B1C2-2F7E6DDED9FE}" presName="descendantText" presStyleLbl="alignAccFollowNode1" presStyleIdx="1" presStyleCnt="3">
        <dgm:presLayoutVars>
          <dgm:bulletEnabled val="1"/>
        </dgm:presLayoutVars>
      </dgm:prSet>
      <dgm:spPr/>
    </dgm:pt>
    <dgm:pt modelId="{2E4320F6-2682-3D4E-8378-BA0FE1366C8A}" type="pres">
      <dgm:prSet presAssocID="{DA8B0459-AD86-4CBE-8399-5B29F4181A3F}" presName="sp" presStyleCnt="0"/>
      <dgm:spPr/>
    </dgm:pt>
    <dgm:pt modelId="{0C5F5819-4B04-544A-98A6-267C3FE4936A}" type="pres">
      <dgm:prSet presAssocID="{EA3C030D-7561-47E0-9E2F-55EB053D1EC8}" presName="linNode" presStyleCnt="0"/>
      <dgm:spPr/>
    </dgm:pt>
    <dgm:pt modelId="{B5AEEF9A-9995-D845-806B-B4DEDCE6E7FA}" type="pres">
      <dgm:prSet presAssocID="{EA3C030D-7561-47E0-9E2F-55EB053D1EC8}" presName="parentText" presStyleLbl="node1" presStyleIdx="2" presStyleCnt="3">
        <dgm:presLayoutVars>
          <dgm:chMax val="1"/>
          <dgm:bulletEnabled val="1"/>
        </dgm:presLayoutVars>
      </dgm:prSet>
      <dgm:spPr/>
    </dgm:pt>
    <dgm:pt modelId="{C318E376-C44E-8846-B994-87E650684CE4}" type="pres">
      <dgm:prSet presAssocID="{EA3C030D-7561-47E0-9E2F-55EB053D1EC8}" presName="descendantText" presStyleLbl="alignAccFollowNode1" presStyleIdx="2" presStyleCnt="3">
        <dgm:presLayoutVars>
          <dgm:bulletEnabled val="1"/>
        </dgm:presLayoutVars>
      </dgm:prSet>
      <dgm:spPr/>
    </dgm:pt>
  </dgm:ptLst>
  <dgm:cxnLst>
    <dgm:cxn modelId="{079E2B0B-5029-416F-8B61-68C744AD8E95}" srcId="{8E9254B9-BE20-4976-AC3F-06C700290C99}" destId="{3332E5B2-053F-4090-9CDE-21F426DAB3AB}" srcOrd="0" destOrd="0" parTransId="{82804BFA-D386-4F9F-8FCB-5F04E08D1319}" sibTransId="{54B65750-691A-44B8-89C4-0840C396F142}"/>
    <dgm:cxn modelId="{3B9F240C-557C-1941-B7D3-E91FF92CE2B2}" type="presOf" srcId="{9479F546-B7E2-4EB9-906B-67BE309BF2A4}" destId="{5186B3E2-F01A-D14F-B4DB-CB02EA73D51B}" srcOrd="0" destOrd="0" presId="urn:microsoft.com/office/officeart/2005/8/layout/vList5"/>
    <dgm:cxn modelId="{F7494122-9718-4ED3-AE52-C0B8F9B1281A}" srcId="{9479F546-B7E2-4EB9-906B-67BE309BF2A4}" destId="{8E9254B9-BE20-4976-AC3F-06C700290C99}" srcOrd="0" destOrd="0" parTransId="{D11E4B44-EF03-4A08-A75B-9BA7C6A073D0}" sibTransId="{9E38E88A-96C6-48E5-A7A2-293246C06935}"/>
    <dgm:cxn modelId="{B80A4A3B-7F70-4E8A-A0B0-B93C259520BE}" srcId="{9479F546-B7E2-4EB9-906B-67BE309BF2A4}" destId="{6682DE71-06A3-4361-B1C2-2F7E6DDED9FE}" srcOrd="1" destOrd="0" parTransId="{C77E9B35-3EAF-403F-A2CD-636227403E52}" sibTransId="{DA8B0459-AD86-4CBE-8399-5B29F4181A3F}"/>
    <dgm:cxn modelId="{C25A2F4B-A2DC-9C46-B6B1-65C146FB76BF}" type="presOf" srcId="{EA3C030D-7561-47E0-9E2F-55EB053D1EC8}" destId="{B5AEEF9A-9995-D845-806B-B4DEDCE6E7FA}" srcOrd="0" destOrd="0" presId="urn:microsoft.com/office/officeart/2005/8/layout/vList5"/>
    <dgm:cxn modelId="{AEB14783-223D-43C5-BD00-02502DDD03CE}" srcId="{6682DE71-06A3-4361-B1C2-2F7E6DDED9FE}" destId="{148A84D7-08F5-402C-845D-A0CD52E0A503}" srcOrd="0" destOrd="0" parTransId="{81914885-B4C3-40AF-96D8-A2BFCE1AB766}" sibTransId="{3792FC39-2CAA-4A7B-8B4E-ED53EB208AC2}"/>
    <dgm:cxn modelId="{06AB7C83-E27A-44FD-9FD1-B2F6A447356A}" srcId="{9479F546-B7E2-4EB9-906B-67BE309BF2A4}" destId="{EA3C030D-7561-47E0-9E2F-55EB053D1EC8}" srcOrd="2" destOrd="0" parTransId="{C23FAA93-1ADC-44CB-84BA-A32E147DC175}" sibTransId="{36F10051-2B5A-4612-9C84-4B42CB842E2A}"/>
    <dgm:cxn modelId="{5C0B4D92-23AF-4C6F-8C81-22CEE5DE01FD}" srcId="{EA3C030D-7561-47E0-9E2F-55EB053D1EC8}" destId="{23823445-A4D5-4749-AFEA-8F082CF9AA30}" srcOrd="1" destOrd="0" parTransId="{761124E3-9F51-42D4-956C-2CD2E9FBBC0D}" sibTransId="{EFFED5A2-0088-4D68-A839-34B73CAF08BB}"/>
    <dgm:cxn modelId="{6E9F3B98-3291-8A4F-9775-6568A26C4DA7}" type="presOf" srcId="{148A84D7-08F5-402C-845D-A0CD52E0A503}" destId="{3953B39B-77A2-A944-99BD-D80900163380}" srcOrd="0" destOrd="0" presId="urn:microsoft.com/office/officeart/2005/8/layout/vList5"/>
    <dgm:cxn modelId="{0BA78EAD-5640-2847-87CE-F22EC7F1478B}" type="presOf" srcId="{23823445-A4D5-4749-AFEA-8F082CF9AA30}" destId="{C318E376-C44E-8846-B994-87E650684CE4}" srcOrd="0" destOrd="1" presId="urn:microsoft.com/office/officeart/2005/8/layout/vList5"/>
    <dgm:cxn modelId="{B8996BAF-3E7E-D640-A541-694D6974EAC0}" type="presOf" srcId="{6682DE71-06A3-4361-B1C2-2F7E6DDED9FE}" destId="{8B6BAA7F-B415-414F-B54B-D6B00EEDA4BF}" srcOrd="0" destOrd="0" presId="urn:microsoft.com/office/officeart/2005/8/layout/vList5"/>
    <dgm:cxn modelId="{1D86C0C1-98DA-DD4D-9813-A39A596A8F7F}" type="presOf" srcId="{3332E5B2-053F-4090-9CDE-21F426DAB3AB}" destId="{B9B9F636-7E7F-E24E-AB37-2181E9BE7F8E}" srcOrd="0" destOrd="0" presId="urn:microsoft.com/office/officeart/2005/8/layout/vList5"/>
    <dgm:cxn modelId="{17B8E1CC-E3F1-DE47-A097-F9EBCC4DD996}" type="presOf" srcId="{EBB5E872-8FF6-42A6-B0EB-A2C3DC149C10}" destId="{C318E376-C44E-8846-B994-87E650684CE4}" srcOrd="0" destOrd="0" presId="urn:microsoft.com/office/officeart/2005/8/layout/vList5"/>
    <dgm:cxn modelId="{DDE878E9-3EAE-4223-9139-C053D15B0B8D}" srcId="{EA3C030D-7561-47E0-9E2F-55EB053D1EC8}" destId="{EBB5E872-8FF6-42A6-B0EB-A2C3DC149C10}" srcOrd="0" destOrd="0" parTransId="{B6972560-76E9-4DD5-8254-F814A75FAEEC}" sibTransId="{87B59890-E87C-4AEA-A496-1ACE5C71ADAD}"/>
    <dgm:cxn modelId="{207CA9EF-6DB3-EB4D-AED3-1E40C3B89949}" type="presOf" srcId="{8E9254B9-BE20-4976-AC3F-06C700290C99}" destId="{79D44E44-3938-774A-ABA9-FB2EF6A5FDC9}" srcOrd="0" destOrd="0" presId="urn:microsoft.com/office/officeart/2005/8/layout/vList5"/>
    <dgm:cxn modelId="{C21A729D-5477-E24F-81CF-9E2DEDC9388A}" type="presParOf" srcId="{5186B3E2-F01A-D14F-B4DB-CB02EA73D51B}" destId="{2C258A6D-3F5C-6B45-93C5-01305F7B86FC}" srcOrd="0" destOrd="0" presId="urn:microsoft.com/office/officeart/2005/8/layout/vList5"/>
    <dgm:cxn modelId="{5ED514BE-B299-1A4B-A07F-76C61DCA4BD0}" type="presParOf" srcId="{2C258A6D-3F5C-6B45-93C5-01305F7B86FC}" destId="{79D44E44-3938-774A-ABA9-FB2EF6A5FDC9}" srcOrd="0" destOrd="0" presId="urn:microsoft.com/office/officeart/2005/8/layout/vList5"/>
    <dgm:cxn modelId="{DD2A1B34-BD00-F741-A842-D066DD28BBD9}" type="presParOf" srcId="{2C258A6D-3F5C-6B45-93C5-01305F7B86FC}" destId="{B9B9F636-7E7F-E24E-AB37-2181E9BE7F8E}" srcOrd="1" destOrd="0" presId="urn:microsoft.com/office/officeart/2005/8/layout/vList5"/>
    <dgm:cxn modelId="{EB3FAE96-3FA6-C74E-9B96-68FA78F57FA6}" type="presParOf" srcId="{5186B3E2-F01A-D14F-B4DB-CB02EA73D51B}" destId="{8AEBCEB0-FC0B-7445-BE7B-78308A98BE6D}" srcOrd="1" destOrd="0" presId="urn:microsoft.com/office/officeart/2005/8/layout/vList5"/>
    <dgm:cxn modelId="{90BE712A-E6DF-4C47-9997-A626FD6D6725}" type="presParOf" srcId="{5186B3E2-F01A-D14F-B4DB-CB02EA73D51B}" destId="{A83FAA08-179A-634B-B4CC-13C26187438C}" srcOrd="2" destOrd="0" presId="urn:microsoft.com/office/officeart/2005/8/layout/vList5"/>
    <dgm:cxn modelId="{0C3CAF18-005E-D44A-93F8-05C09B23CDBE}" type="presParOf" srcId="{A83FAA08-179A-634B-B4CC-13C26187438C}" destId="{8B6BAA7F-B415-414F-B54B-D6B00EEDA4BF}" srcOrd="0" destOrd="0" presId="urn:microsoft.com/office/officeart/2005/8/layout/vList5"/>
    <dgm:cxn modelId="{F129F015-7B21-854E-B5E1-0B89AB576639}" type="presParOf" srcId="{A83FAA08-179A-634B-B4CC-13C26187438C}" destId="{3953B39B-77A2-A944-99BD-D80900163380}" srcOrd="1" destOrd="0" presId="urn:microsoft.com/office/officeart/2005/8/layout/vList5"/>
    <dgm:cxn modelId="{80ECD74D-1836-0D48-A125-79E3791FE95E}" type="presParOf" srcId="{5186B3E2-F01A-D14F-B4DB-CB02EA73D51B}" destId="{2E4320F6-2682-3D4E-8378-BA0FE1366C8A}" srcOrd="3" destOrd="0" presId="urn:microsoft.com/office/officeart/2005/8/layout/vList5"/>
    <dgm:cxn modelId="{D19F075C-3D47-A541-83EB-262D3DCC9E3F}" type="presParOf" srcId="{5186B3E2-F01A-D14F-B4DB-CB02EA73D51B}" destId="{0C5F5819-4B04-544A-98A6-267C3FE4936A}" srcOrd="4" destOrd="0" presId="urn:microsoft.com/office/officeart/2005/8/layout/vList5"/>
    <dgm:cxn modelId="{CD4F4A2F-F0ED-DF45-B32F-80D072D313A8}" type="presParOf" srcId="{0C5F5819-4B04-544A-98A6-267C3FE4936A}" destId="{B5AEEF9A-9995-D845-806B-B4DEDCE6E7FA}" srcOrd="0" destOrd="0" presId="urn:microsoft.com/office/officeart/2005/8/layout/vList5"/>
    <dgm:cxn modelId="{AD0BD647-7662-3E4E-B297-8EDE75BE9216}" type="presParOf" srcId="{0C5F5819-4B04-544A-98A6-267C3FE4936A}" destId="{C318E376-C44E-8846-B994-87E650684CE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46463-6C47-4C1E-8B4C-E7DD454A85C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AFA449A-E276-4526-AFEA-2D42367F47AB}">
      <dgm:prSet/>
      <dgm:spPr/>
      <dgm:t>
        <a:bodyPr/>
        <a:lstStyle/>
        <a:p>
          <a:pPr>
            <a:defRPr cap="all"/>
          </a:pPr>
          <a:r>
            <a:rPr lang="en-US"/>
            <a:t>Relational</a:t>
          </a:r>
        </a:p>
      </dgm:t>
    </dgm:pt>
    <dgm:pt modelId="{CCC83837-1B9B-4AF6-A3CC-4BC7E16CF71C}" type="parTrans" cxnId="{588CF0E3-A8E0-4DF9-B138-E7D84172E2FF}">
      <dgm:prSet/>
      <dgm:spPr/>
      <dgm:t>
        <a:bodyPr/>
        <a:lstStyle/>
        <a:p>
          <a:endParaRPr lang="en-US"/>
        </a:p>
      </dgm:t>
    </dgm:pt>
    <dgm:pt modelId="{800CDB84-649B-48E1-B9DF-1D479136A42C}" type="sibTrans" cxnId="{588CF0E3-A8E0-4DF9-B138-E7D84172E2FF}">
      <dgm:prSet/>
      <dgm:spPr/>
      <dgm:t>
        <a:bodyPr/>
        <a:lstStyle/>
        <a:p>
          <a:endParaRPr lang="en-US"/>
        </a:p>
      </dgm:t>
    </dgm:pt>
    <dgm:pt modelId="{8BDE5769-E3EE-430A-88C5-C09C9D3643CB}">
      <dgm:prSet/>
      <dgm:spPr/>
      <dgm:t>
        <a:bodyPr/>
        <a:lstStyle/>
        <a:p>
          <a:pPr>
            <a:defRPr cap="all"/>
          </a:pPr>
          <a:r>
            <a:rPr lang="en-US"/>
            <a:t>Key/Value</a:t>
          </a:r>
        </a:p>
      </dgm:t>
    </dgm:pt>
    <dgm:pt modelId="{F1FA5A1C-A96D-44B9-B0C9-C48F170BF98E}" type="parTrans" cxnId="{06D647DA-AAEE-476B-B986-098BA440E72F}">
      <dgm:prSet/>
      <dgm:spPr/>
      <dgm:t>
        <a:bodyPr/>
        <a:lstStyle/>
        <a:p>
          <a:endParaRPr lang="en-US"/>
        </a:p>
      </dgm:t>
    </dgm:pt>
    <dgm:pt modelId="{0731C067-77B0-4D8D-BC0B-31DEA80C9020}" type="sibTrans" cxnId="{06D647DA-AAEE-476B-B986-098BA440E72F}">
      <dgm:prSet/>
      <dgm:spPr/>
      <dgm:t>
        <a:bodyPr/>
        <a:lstStyle/>
        <a:p>
          <a:endParaRPr lang="en-US"/>
        </a:p>
      </dgm:t>
    </dgm:pt>
    <dgm:pt modelId="{9CD2D829-ED7D-44A7-AAA3-1C4C4CFD7D7E}">
      <dgm:prSet/>
      <dgm:spPr/>
      <dgm:t>
        <a:bodyPr/>
        <a:lstStyle/>
        <a:p>
          <a:pPr>
            <a:defRPr cap="all"/>
          </a:pPr>
          <a:r>
            <a:rPr lang="en-US"/>
            <a:t>Graph</a:t>
          </a:r>
        </a:p>
      </dgm:t>
    </dgm:pt>
    <dgm:pt modelId="{D76D9BC0-9B76-400A-9BB3-3374C5D231F1}" type="parTrans" cxnId="{C00C8C29-94C0-44DE-9B26-70AD0A011AD8}">
      <dgm:prSet/>
      <dgm:spPr/>
      <dgm:t>
        <a:bodyPr/>
        <a:lstStyle/>
        <a:p>
          <a:endParaRPr lang="en-US"/>
        </a:p>
      </dgm:t>
    </dgm:pt>
    <dgm:pt modelId="{B17928CF-3C34-44FE-AFB0-1B7CC1F2A6FB}" type="sibTrans" cxnId="{C00C8C29-94C0-44DE-9B26-70AD0A011AD8}">
      <dgm:prSet/>
      <dgm:spPr/>
      <dgm:t>
        <a:bodyPr/>
        <a:lstStyle/>
        <a:p>
          <a:endParaRPr lang="en-US"/>
        </a:p>
      </dgm:t>
    </dgm:pt>
    <dgm:pt modelId="{F7D332FE-6474-4A2F-8BB4-66FCC1FEB2F3}">
      <dgm:prSet/>
      <dgm:spPr/>
      <dgm:t>
        <a:bodyPr/>
        <a:lstStyle/>
        <a:p>
          <a:pPr>
            <a:defRPr cap="all"/>
          </a:pPr>
          <a:r>
            <a:rPr lang="en-US"/>
            <a:t>Document</a:t>
          </a:r>
        </a:p>
      </dgm:t>
    </dgm:pt>
    <dgm:pt modelId="{B5CF6585-3BEC-421D-8B19-E42B48DD6CD7}" type="parTrans" cxnId="{45948B68-791A-4F8C-A05D-2B3DC4EE58EF}">
      <dgm:prSet/>
      <dgm:spPr/>
      <dgm:t>
        <a:bodyPr/>
        <a:lstStyle/>
        <a:p>
          <a:endParaRPr lang="en-US"/>
        </a:p>
      </dgm:t>
    </dgm:pt>
    <dgm:pt modelId="{066CB3CA-9AD7-4A91-9A5C-7BBD803C18F8}" type="sibTrans" cxnId="{45948B68-791A-4F8C-A05D-2B3DC4EE58EF}">
      <dgm:prSet/>
      <dgm:spPr/>
      <dgm:t>
        <a:bodyPr/>
        <a:lstStyle/>
        <a:p>
          <a:endParaRPr lang="en-US"/>
        </a:p>
      </dgm:t>
    </dgm:pt>
    <dgm:pt modelId="{B465B12B-9DF1-44A4-9650-979C056C0A80}">
      <dgm:prSet/>
      <dgm:spPr/>
      <dgm:t>
        <a:bodyPr/>
        <a:lstStyle/>
        <a:p>
          <a:pPr>
            <a:defRPr cap="all"/>
          </a:pPr>
          <a:r>
            <a:rPr lang="en-US"/>
            <a:t>Column-family</a:t>
          </a:r>
        </a:p>
      </dgm:t>
    </dgm:pt>
    <dgm:pt modelId="{B6D8B704-72E5-4ACD-992C-FE2A8E99093F}" type="parTrans" cxnId="{763D2CAF-18CA-4C8D-B2AD-6A848B2CF87F}">
      <dgm:prSet/>
      <dgm:spPr/>
      <dgm:t>
        <a:bodyPr/>
        <a:lstStyle/>
        <a:p>
          <a:endParaRPr lang="en-US"/>
        </a:p>
      </dgm:t>
    </dgm:pt>
    <dgm:pt modelId="{89D73889-E67E-439C-AD34-06AA4088C318}" type="sibTrans" cxnId="{763D2CAF-18CA-4C8D-B2AD-6A848B2CF87F}">
      <dgm:prSet/>
      <dgm:spPr/>
      <dgm:t>
        <a:bodyPr/>
        <a:lstStyle/>
        <a:p>
          <a:endParaRPr lang="en-US"/>
        </a:p>
      </dgm:t>
    </dgm:pt>
    <dgm:pt modelId="{FB563843-ACCE-48AC-975C-D7B96755A149}">
      <dgm:prSet/>
      <dgm:spPr/>
      <dgm:t>
        <a:bodyPr/>
        <a:lstStyle/>
        <a:p>
          <a:pPr>
            <a:defRPr cap="all"/>
          </a:pPr>
          <a:r>
            <a:rPr lang="en-US"/>
            <a:t>Array / Matrix</a:t>
          </a:r>
        </a:p>
      </dgm:t>
    </dgm:pt>
    <dgm:pt modelId="{6834CED5-4FCB-4981-BB2C-B3207A2DCA72}" type="parTrans" cxnId="{D51700D5-DD54-4661-A667-753F788549A0}">
      <dgm:prSet/>
      <dgm:spPr/>
      <dgm:t>
        <a:bodyPr/>
        <a:lstStyle/>
        <a:p>
          <a:endParaRPr lang="en-US"/>
        </a:p>
      </dgm:t>
    </dgm:pt>
    <dgm:pt modelId="{393AAB68-6B90-427B-A7C6-1BE64EDC6243}" type="sibTrans" cxnId="{D51700D5-DD54-4661-A667-753F788549A0}">
      <dgm:prSet/>
      <dgm:spPr/>
      <dgm:t>
        <a:bodyPr/>
        <a:lstStyle/>
        <a:p>
          <a:endParaRPr lang="en-US"/>
        </a:p>
      </dgm:t>
    </dgm:pt>
    <dgm:pt modelId="{FE73D368-2D01-4023-9960-5315A61C5642}">
      <dgm:prSet/>
      <dgm:spPr/>
      <dgm:t>
        <a:bodyPr/>
        <a:lstStyle/>
        <a:p>
          <a:pPr>
            <a:defRPr cap="all"/>
          </a:pPr>
          <a:r>
            <a:rPr lang="en-US"/>
            <a:t>Hierarchical</a:t>
          </a:r>
        </a:p>
      </dgm:t>
    </dgm:pt>
    <dgm:pt modelId="{619796AD-CC9C-4F21-8197-65D962FF4D75}" type="parTrans" cxnId="{9E426136-7C12-4E04-9204-234ACD345B40}">
      <dgm:prSet/>
      <dgm:spPr/>
      <dgm:t>
        <a:bodyPr/>
        <a:lstStyle/>
        <a:p>
          <a:endParaRPr lang="en-US"/>
        </a:p>
      </dgm:t>
    </dgm:pt>
    <dgm:pt modelId="{E5192369-AADE-40F5-A85C-1534A6D794AD}" type="sibTrans" cxnId="{9E426136-7C12-4E04-9204-234ACD345B40}">
      <dgm:prSet/>
      <dgm:spPr/>
      <dgm:t>
        <a:bodyPr/>
        <a:lstStyle/>
        <a:p>
          <a:endParaRPr lang="en-US"/>
        </a:p>
      </dgm:t>
    </dgm:pt>
    <dgm:pt modelId="{2B91052B-989A-4405-8B46-4216E723DA6A}">
      <dgm:prSet/>
      <dgm:spPr/>
      <dgm:t>
        <a:bodyPr/>
        <a:lstStyle/>
        <a:p>
          <a:pPr>
            <a:defRPr cap="all"/>
          </a:pPr>
          <a:r>
            <a:rPr lang="en-US"/>
            <a:t>Network</a:t>
          </a:r>
        </a:p>
      </dgm:t>
    </dgm:pt>
    <dgm:pt modelId="{E7ED3678-9449-4F16-B127-EC083DC3C2F6}" type="parTrans" cxnId="{91265881-753F-47D2-B6A8-1B5223294BF1}">
      <dgm:prSet/>
      <dgm:spPr/>
      <dgm:t>
        <a:bodyPr/>
        <a:lstStyle/>
        <a:p>
          <a:endParaRPr lang="en-US"/>
        </a:p>
      </dgm:t>
    </dgm:pt>
    <dgm:pt modelId="{E64B2FA1-F4D2-49B4-AA11-F0BDF0416F24}" type="sibTrans" cxnId="{91265881-753F-47D2-B6A8-1B5223294BF1}">
      <dgm:prSet/>
      <dgm:spPr/>
      <dgm:t>
        <a:bodyPr/>
        <a:lstStyle/>
        <a:p>
          <a:endParaRPr lang="en-US"/>
        </a:p>
      </dgm:t>
    </dgm:pt>
    <dgm:pt modelId="{0C2FC40D-342A-4AB1-86EA-76B0BE349C1E}" type="pres">
      <dgm:prSet presAssocID="{18746463-6C47-4C1E-8B4C-E7DD454A85CE}" presName="root" presStyleCnt="0">
        <dgm:presLayoutVars>
          <dgm:dir/>
          <dgm:resizeHandles val="exact"/>
        </dgm:presLayoutVars>
      </dgm:prSet>
      <dgm:spPr/>
    </dgm:pt>
    <dgm:pt modelId="{684CD196-3731-4D5A-A778-FDE59DCA58FA}" type="pres">
      <dgm:prSet presAssocID="{8AFA449A-E276-4526-AFEA-2D42367F47AB}" presName="compNode" presStyleCnt="0"/>
      <dgm:spPr/>
    </dgm:pt>
    <dgm:pt modelId="{4B7E51FD-EDC9-4E51-BCD7-52712AD9011E}" type="pres">
      <dgm:prSet presAssocID="{8AFA449A-E276-4526-AFEA-2D42367F47AB}" presName="iconBgRect" presStyleLbl="bgShp" presStyleIdx="0" presStyleCnt="8"/>
      <dgm:spPr/>
    </dgm:pt>
    <dgm:pt modelId="{45ABBA41-C86B-4983-8E20-15FB77B17821}" type="pres">
      <dgm:prSet presAssocID="{8AFA449A-E276-4526-AFEA-2D42367F47A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m"/>
        </a:ext>
      </dgm:extLst>
    </dgm:pt>
    <dgm:pt modelId="{8191F492-EACD-4C7E-9284-D4CC13ADE485}" type="pres">
      <dgm:prSet presAssocID="{8AFA449A-E276-4526-AFEA-2D42367F47AB}" presName="spaceRect" presStyleCnt="0"/>
      <dgm:spPr/>
    </dgm:pt>
    <dgm:pt modelId="{6CF3214D-778B-4B7F-899B-14589D0DF613}" type="pres">
      <dgm:prSet presAssocID="{8AFA449A-E276-4526-AFEA-2D42367F47AB}" presName="textRect" presStyleLbl="revTx" presStyleIdx="0" presStyleCnt="8">
        <dgm:presLayoutVars>
          <dgm:chMax val="1"/>
          <dgm:chPref val="1"/>
        </dgm:presLayoutVars>
      </dgm:prSet>
      <dgm:spPr/>
    </dgm:pt>
    <dgm:pt modelId="{0E40E73F-73D7-4959-903D-75F9FF401FFA}" type="pres">
      <dgm:prSet presAssocID="{800CDB84-649B-48E1-B9DF-1D479136A42C}" presName="sibTrans" presStyleCnt="0"/>
      <dgm:spPr/>
    </dgm:pt>
    <dgm:pt modelId="{474F0D6F-9975-44A1-B539-0875C6B3C6E2}" type="pres">
      <dgm:prSet presAssocID="{8BDE5769-E3EE-430A-88C5-C09C9D3643CB}" presName="compNode" presStyleCnt="0"/>
      <dgm:spPr/>
    </dgm:pt>
    <dgm:pt modelId="{D69033C6-25C2-4F88-BA99-FC4631455D94}" type="pres">
      <dgm:prSet presAssocID="{8BDE5769-E3EE-430A-88C5-C09C9D3643CB}" presName="iconBgRect" presStyleLbl="bgShp" presStyleIdx="1" presStyleCnt="8"/>
      <dgm:spPr/>
    </dgm:pt>
    <dgm:pt modelId="{CFA6A238-1CCB-4C39-9164-3741E289F097}" type="pres">
      <dgm:prSet presAssocID="{8BDE5769-E3EE-430A-88C5-C09C9D3643CB}"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F03CB500-69B1-4BCF-AA0D-BD6487514CAF}" type="pres">
      <dgm:prSet presAssocID="{8BDE5769-E3EE-430A-88C5-C09C9D3643CB}" presName="spaceRect" presStyleCnt="0"/>
      <dgm:spPr/>
    </dgm:pt>
    <dgm:pt modelId="{84E3AEEE-95B3-4901-AEB1-A60EF745380F}" type="pres">
      <dgm:prSet presAssocID="{8BDE5769-E3EE-430A-88C5-C09C9D3643CB}" presName="textRect" presStyleLbl="revTx" presStyleIdx="1" presStyleCnt="8">
        <dgm:presLayoutVars>
          <dgm:chMax val="1"/>
          <dgm:chPref val="1"/>
        </dgm:presLayoutVars>
      </dgm:prSet>
      <dgm:spPr/>
    </dgm:pt>
    <dgm:pt modelId="{7067C513-DB0D-4F99-93DD-CCBE9F87BB27}" type="pres">
      <dgm:prSet presAssocID="{0731C067-77B0-4D8D-BC0B-31DEA80C9020}" presName="sibTrans" presStyleCnt="0"/>
      <dgm:spPr/>
    </dgm:pt>
    <dgm:pt modelId="{571D8E8F-0A47-44D7-8FC9-7CE34FE585D4}" type="pres">
      <dgm:prSet presAssocID="{9CD2D829-ED7D-44A7-AAA3-1C4C4CFD7D7E}" presName="compNode" presStyleCnt="0"/>
      <dgm:spPr/>
    </dgm:pt>
    <dgm:pt modelId="{A9174977-551D-4E12-BC8E-093A36378480}" type="pres">
      <dgm:prSet presAssocID="{9CD2D829-ED7D-44A7-AAA3-1C4C4CFD7D7E}" presName="iconBgRect" presStyleLbl="bgShp" presStyleIdx="2" presStyleCnt="8"/>
      <dgm:spPr/>
    </dgm:pt>
    <dgm:pt modelId="{3253F0C2-8F4A-4C78-8324-2FB4AC8DD055}" type="pres">
      <dgm:prSet presAssocID="{9CD2D829-ED7D-44A7-AAA3-1C4C4CFD7D7E}"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37AB4C1C-4E84-406D-BA7A-E206EADDCC58}" type="pres">
      <dgm:prSet presAssocID="{9CD2D829-ED7D-44A7-AAA3-1C4C4CFD7D7E}" presName="spaceRect" presStyleCnt="0"/>
      <dgm:spPr/>
    </dgm:pt>
    <dgm:pt modelId="{2BC18D7C-7ADB-4990-91F9-FED9AF5EFCF1}" type="pres">
      <dgm:prSet presAssocID="{9CD2D829-ED7D-44A7-AAA3-1C4C4CFD7D7E}" presName="textRect" presStyleLbl="revTx" presStyleIdx="2" presStyleCnt="8">
        <dgm:presLayoutVars>
          <dgm:chMax val="1"/>
          <dgm:chPref val="1"/>
        </dgm:presLayoutVars>
      </dgm:prSet>
      <dgm:spPr/>
    </dgm:pt>
    <dgm:pt modelId="{3A0B85B3-617E-44B4-84A2-49E651D3EABC}" type="pres">
      <dgm:prSet presAssocID="{B17928CF-3C34-44FE-AFB0-1B7CC1F2A6FB}" presName="sibTrans" presStyleCnt="0"/>
      <dgm:spPr/>
    </dgm:pt>
    <dgm:pt modelId="{01F02D37-1EDB-4DB4-9C4D-65AEFF104D01}" type="pres">
      <dgm:prSet presAssocID="{F7D332FE-6474-4A2F-8BB4-66FCC1FEB2F3}" presName="compNode" presStyleCnt="0"/>
      <dgm:spPr/>
    </dgm:pt>
    <dgm:pt modelId="{0226C837-5A8A-46A3-949F-A4B07429EE50}" type="pres">
      <dgm:prSet presAssocID="{F7D332FE-6474-4A2F-8BB4-66FCC1FEB2F3}" presName="iconBgRect" presStyleLbl="bgShp" presStyleIdx="3" presStyleCnt="8"/>
      <dgm:spPr/>
    </dgm:pt>
    <dgm:pt modelId="{FF3B0A01-C173-4638-9AE1-453E98CDE7B4}" type="pres">
      <dgm:prSet presAssocID="{F7D332FE-6474-4A2F-8BB4-66FCC1FEB2F3}"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3ECD1352-D0AE-4E60-9510-C9C37EC2B227}" type="pres">
      <dgm:prSet presAssocID="{F7D332FE-6474-4A2F-8BB4-66FCC1FEB2F3}" presName="spaceRect" presStyleCnt="0"/>
      <dgm:spPr/>
    </dgm:pt>
    <dgm:pt modelId="{99E4D398-2634-4E58-9008-40ECD7602EC4}" type="pres">
      <dgm:prSet presAssocID="{F7D332FE-6474-4A2F-8BB4-66FCC1FEB2F3}" presName="textRect" presStyleLbl="revTx" presStyleIdx="3" presStyleCnt="8">
        <dgm:presLayoutVars>
          <dgm:chMax val="1"/>
          <dgm:chPref val="1"/>
        </dgm:presLayoutVars>
      </dgm:prSet>
      <dgm:spPr/>
    </dgm:pt>
    <dgm:pt modelId="{0613EB6C-5253-4AF5-91E4-15C2CCA20A70}" type="pres">
      <dgm:prSet presAssocID="{066CB3CA-9AD7-4A91-9A5C-7BBD803C18F8}" presName="sibTrans" presStyleCnt="0"/>
      <dgm:spPr/>
    </dgm:pt>
    <dgm:pt modelId="{2CBA0894-B862-4095-B66F-0EAF1A185B09}" type="pres">
      <dgm:prSet presAssocID="{B465B12B-9DF1-44A4-9650-979C056C0A80}" presName="compNode" presStyleCnt="0"/>
      <dgm:spPr/>
    </dgm:pt>
    <dgm:pt modelId="{8BC309B0-B320-4A42-A51F-CE3E9AE1312B}" type="pres">
      <dgm:prSet presAssocID="{B465B12B-9DF1-44A4-9650-979C056C0A80}" presName="iconBgRect" presStyleLbl="bgShp" presStyleIdx="4" presStyleCnt="8"/>
      <dgm:spPr/>
    </dgm:pt>
    <dgm:pt modelId="{F4E9B25D-B449-4862-ABF9-F4BB3DC56251}" type="pres">
      <dgm:prSet presAssocID="{B465B12B-9DF1-44A4-9650-979C056C0A80}"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eekPillar"/>
        </a:ext>
      </dgm:extLst>
    </dgm:pt>
    <dgm:pt modelId="{1A172AD4-F607-4671-805A-83B8E524BD17}" type="pres">
      <dgm:prSet presAssocID="{B465B12B-9DF1-44A4-9650-979C056C0A80}" presName="spaceRect" presStyleCnt="0"/>
      <dgm:spPr/>
    </dgm:pt>
    <dgm:pt modelId="{F6CC4C60-6B36-4F3A-8AEA-E587AB3796C9}" type="pres">
      <dgm:prSet presAssocID="{B465B12B-9DF1-44A4-9650-979C056C0A80}" presName="textRect" presStyleLbl="revTx" presStyleIdx="4" presStyleCnt="8">
        <dgm:presLayoutVars>
          <dgm:chMax val="1"/>
          <dgm:chPref val="1"/>
        </dgm:presLayoutVars>
      </dgm:prSet>
      <dgm:spPr/>
    </dgm:pt>
    <dgm:pt modelId="{EE6CEB38-0D24-4788-89CF-B25FBDA4126A}" type="pres">
      <dgm:prSet presAssocID="{89D73889-E67E-439C-AD34-06AA4088C318}" presName="sibTrans" presStyleCnt="0"/>
      <dgm:spPr/>
    </dgm:pt>
    <dgm:pt modelId="{E310EE76-B579-46F6-BD3B-9605D47F85ED}" type="pres">
      <dgm:prSet presAssocID="{FB563843-ACCE-48AC-975C-D7B96755A149}" presName="compNode" presStyleCnt="0"/>
      <dgm:spPr/>
    </dgm:pt>
    <dgm:pt modelId="{825920FA-7D75-4D2B-AFD2-6C9B530E9F15}" type="pres">
      <dgm:prSet presAssocID="{FB563843-ACCE-48AC-975C-D7B96755A149}" presName="iconBgRect" presStyleLbl="bgShp" presStyleIdx="5" presStyleCnt="8"/>
      <dgm:spPr/>
    </dgm:pt>
    <dgm:pt modelId="{71A792DF-EB19-4459-AA47-29360129C3DE}" type="pres">
      <dgm:prSet presAssocID="{FB563843-ACCE-48AC-975C-D7B96755A14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70698DAC-215A-4573-BE45-C27094F95AA3}" type="pres">
      <dgm:prSet presAssocID="{FB563843-ACCE-48AC-975C-D7B96755A149}" presName="spaceRect" presStyleCnt="0"/>
      <dgm:spPr/>
    </dgm:pt>
    <dgm:pt modelId="{239CC608-3FDD-4ABE-B49C-EE59A65255F6}" type="pres">
      <dgm:prSet presAssocID="{FB563843-ACCE-48AC-975C-D7B96755A149}" presName="textRect" presStyleLbl="revTx" presStyleIdx="5" presStyleCnt="8">
        <dgm:presLayoutVars>
          <dgm:chMax val="1"/>
          <dgm:chPref val="1"/>
        </dgm:presLayoutVars>
      </dgm:prSet>
      <dgm:spPr/>
    </dgm:pt>
    <dgm:pt modelId="{5FFC650B-1C43-452F-92BB-781AE39EE259}" type="pres">
      <dgm:prSet presAssocID="{393AAB68-6B90-427B-A7C6-1BE64EDC6243}" presName="sibTrans" presStyleCnt="0"/>
      <dgm:spPr/>
    </dgm:pt>
    <dgm:pt modelId="{938EDBA9-0E49-4414-8BDB-7CF0AC777448}" type="pres">
      <dgm:prSet presAssocID="{FE73D368-2D01-4023-9960-5315A61C5642}" presName="compNode" presStyleCnt="0"/>
      <dgm:spPr/>
    </dgm:pt>
    <dgm:pt modelId="{97D6F106-DA1B-4EC2-8BA1-F1F3CD5ED123}" type="pres">
      <dgm:prSet presAssocID="{FE73D368-2D01-4023-9960-5315A61C5642}" presName="iconBgRect" presStyleLbl="bgShp" presStyleIdx="6" presStyleCnt="8"/>
      <dgm:spPr/>
    </dgm:pt>
    <dgm:pt modelId="{C67B1E4F-CD29-40C4-8EF5-0264FF264499}" type="pres">
      <dgm:prSet presAssocID="{FE73D368-2D01-4023-9960-5315A61C564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ierarchy"/>
        </a:ext>
      </dgm:extLst>
    </dgm:pt>
    <dgm:pt modelId="{91C92C74-7D41-4DAA-B312-CD233829D49B}" type="pres">
      <dgm:prSet presAssocID="{FE73D368-2D01-4023-9960-5315A61C5642}" presName="spaceRect" presStyleCnt="0"/>
      <dgm:spPr/>
    </dgm:pt>
    <dgm:pt modelId="{9F694039-DD42-48BF-B8A1-8D63354DE41B}" type="pres">
      <dgm:prSet presAssocID="{FE73D368-2D01-4023-9960-5315A61C5642}" presName="textRect" presStyleLbl="revTx" presStyleIdx="6" presStyleCnt="8">
        <dgm:presLayoutVars>
          <dgm:chMax val="1"/>
          <dgm:chPref val="1"/>
        </dgm:presLayoutVars>
      </dgm:prSet>
      <dgm:spPr/>
    </dgm:pt>
    <dgm:pt modelId="{F0890E45-51EE-4E55-8ED0-239F97BCCA53}" type="pres">
      <dgm:prSet presAssocID="{E5192369-AADE-40F5-A85C-1534A6D794AD}" presName="sibTrans" presStyleCnt="0"/>
      <dgm:spPr/>
    </dgm:pt>
    <dgm:pt modelId="{1586FD76-764A-419C-B864-DA7C7895D5D8}" type="pres">
      <dgm:prSet presAssocID="{2B91052B-989A-4405-8B46-4216E723DA6A}" presName="compNode" presStyleCnt="0"/>
      <dgm:spPr/>
    </dgm:pt>
    <dgm:pt modelId="{9A43CFE6-49C5-4C83-BC5E-69494D66E071}" type="pres">
      <dgm:prSet presAssocID="{2B91052B-989A-4405-8B46-4216E723DA6A}" presName="iconBgRect" presStyleLbl="bgShp" presStyleIdx="7" presStyleCnt="8"/>
      <dgm:spPr/>
    </dgm:pt>
    <dgm:pt modelId="{AF619AE3-3A21-4DE2-B432-A6A3B485FA4B}" type="pres">
      <dgm:prSet presAssocID="{2B91052B-989A-4405-8B46-4216E723DA6A}"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ocial Network"/>
        </a:ext>
      </dgm:extLst>
    </dgm:pt>
    <dgm:pt modelId="{42C6395B-7E78-45C2-9B59-569F8FF7D7C1}" type="pres">
      <dgm:prSet presAssocID="{2B91052B-989A-4405-8B46-4216E723DA6A}" presName="spaceRect" presStyleCnt="0"/>
      <dgm:spPr/>
    </dgm:pt>
    <dgm:pt modelId="{77CACC0D-726A-4BAC-9BF0-09A7D738316B}" type="pres">
      <dgm:prSet presAssocID="{2B91052B-989A-4405-8B46-4216E723DA6A}" presName="textRect" presStyleLbl="revTx" presStyleIdx="7" presStyleCnt="8">
        <dgm:presLayoutVars>
          <dgm:chMax val="1"/>
          <dgm:chPref val="1"/>
        </dgm:presLayoutVars>
      </dgm:prSet>
      <dgm:spPr/>
    </dgm:pt>
  </dgm:ptLst>
  <dgm:cxnLst>
    <dgm:cxn modelId="{8911AC0C-1D22-4DC2-B889-ECE24746BA52}" type="presOf" srcId="{FE73D368-2D01-4023-9960-5315A61C5642}" destId="{9F694039-DD42-48BF-B8A1-8D63354DE41B}" srcOrd="0" destOrd="0" presId="urn:microsoft.com/office/officeart/2018/5/layout/IconCircleLabelList"/>
    <dgm:cxn modelId="{C00C8C29-94C0-44DE-9B26-70AD0A011AD8}" srcId="{18746463-6C47-4C1E-8B4C-E7DD454A85CE}" destId="{9CD2D829-ED7D-44A7-AAA3-1C4C4CFD7D7E}" srcOrd="2" destOrd="0" parTransId="{D76D9BC0-9B76-400A-9BB3-3374C5D231F1}" sibTransId="{B17928CF-3C34-44FE-AFB0-1B7CC1F2A6FB}"/>
    <dgm:cxn modelId="{9E426136-7C12-4E04-9204-234ACD345B40}" srcId="{18746463-6C47-4C1E-8B4C-E7DD454A85CE}" destId="{FE73D368-2D01-4023-9960-5315A61C5642}" srcOrd="6" destOrd="0" parTransId="{619796AD-CC9C-4F21-8197-65D962FF4D75}" sibTransId="{E5192369-AADE-40F5-A85C-1534A6D794AD}"/>
    <dgm:cxn modelId="{28EA133F-33EB-4E66-BB20-C126C40F59CF}" type="presOf" srcId="{B465B12B-9DF1-44A4-9650-979C056C0A80}" destId="{F6CC4C60-6B36-4F3A-8AEA-E587AB3796C9}" srcOrd="0" destOrd="0" presId="urn:microsoft.com/office/officeart/2018/5/layout/IconCircleLabelList"/>
    <dgm:cxn modelId="{00B40443-E278-41E2-9B52-19C6D5A322A0}" type="presOf" srcId="{FB563843-ACCE-48AC-975C-D7B96755A149}" destId="{239CC608-3FDD-4ABE-B49C-EE59A65255F6}" srcOrd="0" destOrd="0" presId="urn:microsoft.com/office/officeart/2018/5/layout/IconCircleLabelList"/>
    <dgm:cxn modelId="{BA106A52-2AB9-49C1-8D44-1331BA8083AF}" type="presOf" srcId="{18746463-6C47-4C1E-8B4C-E7DD454A85CE}" destId="{0C2FC40D-342A-4AB1-86EA-76B0BE349C1E}" srcOrd="0" destOrd="0" presId="urn:microsoft.com/office/officeart/2018/5/layout/IconCircleLabelList"/>
    <dgm:cxn modelId="{45948B68-791A-4F8C-A05D-2B3DC4EE58EF}" srcId="{18746463-6C47-4C1E-8B4C-E7DD454A85CE}" destId="{F7D332FE-6474-4A2F-8BB4-66FCC1FEB2F3}" srcOrd="3" destOrd="0" parTransId="{B5CF6585-3BEC-421D-8B19-E42B48DD6CD7}" sibTransId="{066CB3CA-9AD7-4A91-9A5C-7BBD803C18F8}"/>
    <dgm:cxn modelId="{69A3F97C-FE4B-419F-A4F9-947968523153}" type="presOf" srcId="{9CD2D829-ED7D-44A7-AAA3-1C4C4CFD7D7E}" destId="{2BC18D7C-7ADB-4990-91F9-FED9AF5EFCF1}" srcOrd="0" destOrd="0" presId="urn:microsoft.com/office/officeart/2018/5/layout/IconCircleLabelList"/>
    <dgm:cxn modelId="{91265881-753F-47D2-B6A8-1B5223294BF1}" srcId="{18746463-6C47-4C1E-8B4C-E7DD454A85CE}" destId="{2B91052B-989A-4405-8B46-4216E723DA6A}" srcOrd="7" destOrd="0" parTransId="{E7ED3678-9449-4F16-B127-EC083DC3C2F6}" sibTransId="{E64B2FA1-F4D2-49B4-AA11-F0BDF0416F24}"/>
    <dgm:cxn modelId="{F2C54A87-DC80-4A4A-80F7-C42B54B70B08}" type="presOf" srcId="{F7D332FE-6474-4A2F-8BB4-66FCC1FEB2F3}" destId="{99E4D398-2634-4E58-9008-40ECD7602EC4}" srcOrd="0" destOrd="0" presId="urn:microsoft.com/office/officeart/2018/5/layout/IconCircleLabelList"/>
    <dgm:cxn modelId="{F835B89C-FD05-4B0F-B44D-90D466753B6F}" type="presOf" srcId="{2B91052B-989A-4405-8B46-4216E723DA6A}" destId="{77CACC0D-726A-4BAC-9BF0-09A7D738316B}" srcOrd="0" destOrd="0" presId="urn:microsoft.com/office/officeart/2018/5/layout/IconCircleLabelList"/>
    <dgm:cxn modelId="{763D2CAF-18CA-4C8D-B2AD-6A848B2CF87F}" srcId="{18746463-6C47-4C1E-8B4C-E7DD454A85CE}" destId="{B465B12B-9DF1-44A4-9650-979C056C0A80}" srcOrd="4" destOrd="0" parTransId="{B6D8B704-72E5-4ACD-992C-FE2A8E99093F}" sibTransId="{89D73889-E67E-439C-AD34-06AA4088C318}"/>
    <dgm:cxn modelId="{D51700D5-DD54-4661-A667-753F788549A0}" srcId="{18746463-6C47-4C1E-8B4C-E7DD454A85CE}" destId="{FB563843-ACCE-48AC-975C-D7B96755A149}" srcOrd="5" destOrd="0" parTransId="{6834CED5-4FCB-4981-BB2C-B3207A2DCA72}" sibTransId="{393AAB68-6B90-427B-A7C6-1BE64EDC6243}"/>
    <dgm:cxn modelId="{06D647DA-AAEE-476B-B986-098BA440E72F}" srcId="{18746463-6C47-4C1E-8B4C-E7DD454A85CE}" destId="{8BDE5769-E3EE-430A-88C5-C09C9D3643CB}" srcOrd="1" destOrd="0" parTransId="{F1FA5A1C-A96D-44B9-B0C9-C48F170BF98E}" sibTransId="{0731C067-77B0-4D8D-BC0B-31DEA80C9020}"/>
    <dgm:cxn modelId="{AFC4BBDD-4F86-427B-BF9A-F078A4334193}" type="presOf" srcId="{8AFA449A-E276-4526-AFEA-2D42367F47AB}" destId="{6CF3214D-778B-4B7F-899B-14589D0DF613}" srcOrd="0" destOrd="0" presId="urn:microsoft.com/office/officeart/2018/5/layout/IconCircleLabelList"/>
    <dgm:cxn modelId="{588CF0E3-A8E0-4DF9-B138-E7D84172E2FF}" srcId="{18746463-6C47-4C1E-8B4C-E7DD454A85CE}" destId="{8AFA449A-E276-4526-AFEA-2D42367F47AB}" srcOrd="0" destOrd="0" parTransId="{CCC83837-1B9B-4AF6-A3CC-4BC7E16CF71C}" sibTransId="{800CDB84-649B-48E1-B9DF-1D479136A42C}"/>
    <dgm:cxn modelId="{CC4103F3-1788-4160-89B2-6430D96732AF}" type="presOf" srcId="{8BDE5769-E3EE-430A-88C5-C09C9D3643CB}" destId="{84E3AEEE-95B3-4901-AEB1-A60EF745380F}" srcOrd="0" destOrd="0" presId="urn:microsoft.com/office/officeart/2018/5/layout/IconCircleLabelList"/>
    <dgm:cxn modelId="{B4BAE4C2-FD8D-457C-A4E4-B7CB39A538A9}" type="presParOf" srcId="{0C2FC40D-342A-4AB1-86EA-76B0BE349C1E}" destId="{684CD196-3731-4D5A-A778-FDE59DCA58FA}" srcOrd="0" destOrd="0" presId="urn:microsoft.com/office/officeart/2018/5/layout/IconCircleLabelList"/>
    <dgm:cxn modelId="{37C8BDBE-0BE1-42A5-B853-926A23AC80C3}" type="presParOf" srcId="{684CD196-3731-4D5A-A778-FDE59DCA58FA}" destId="{4B7E51FD-EDC9-4E51-BCD7-52712AD9011E}" srcOrd="0" destOrd="0" presId="urn:microsoft.com/office/officeart/2018/5/layout/IconCircleLabelList"/>
    <dgm:cxn modelId="{26D1ADAD-F179-48BA-BC5E-91BEE2FC7F9E}" type="presParOf" srcId="{684CD196-3731-4D5A-A778-FDE59DCA58FA}" destId="{45ABBA41-C86B-4983-8E20-15FB77B17821}" srcOrd="1" destOrd="0" presId="urn:microsoft.com/office/officeart/2018/5/layout/IconCircleLabelList"/>
    <dgm:cxn modelId="{1D5EC06E-CB93-462D-8FB1-162362628DAD}" type="presParOf" srcId="{684CD196-3731-4D5A-A778-FDE59DCA58FA}" destId="{8191F492-EACD-4C7E-9284-D4CC13ADE485}" srcOrd="2" destOrd="0" presId="urn:microsoft.com/office/officeart/2018/5/layout/IconCircleLabelList"/>
    <dgm:cxn modelId="{872AF374-4D46-4E2D-A406-1E5B8CC35E1B}" type="presParOf" srcId="{684CD196-3731-4D5A-A778-FDE59DCA58FA}" destId="{6CF3214D-778B-4B7F-899B-14589D0DF613}" srcOrd="3" destOrd="0" presId="urn:microsoft.com/office/officeart/2018/5/layout/IconCircleLabelList"/>
    <dgm:cxn modelId="{4A182592-5CD8-4E12-9D1A-1EF42DC99234}" type="presParOf" srcId="{0C2FC40D-342A-4AB1-86EA-76B0BE349C1E}" destId="{0E40E73F-73D7-4959-903D-75F9FF401FFA}" srcOrd="1" destOrd="0" presId="urn:microsoft.com/office/officeart/2018/5/layout/IconCircleLabelList"/>
    <dgm:cxn modelId="{452C0BF7-3C18-45E8-A7DD-EDBE850798E2}" type="presParOf" srcId="{0C2FC40D-342A-4AB1-86EA-76B0BE349C1E}" destId="{474F0D6F-9975-44A1-B539-0875C6B3C6E2}" srcOrd="2" destOrd="0" presId="urn:microsoft.com/office/officeart/2018/5/layout/IconCircleLabelList"/>
    <dgm:cxn modelId="{AA8E82D2-E986-4C4E-B72E-B25E2CEC3F94}" type="presParOf" srcId="{474F0D6F-9975-44A1-B539-0875C6B3C6E2}" destId="{D69033C6-25C2-4F88-BA99-FC4631455D94}" srcOrd="0" destOrd="0" presId="urn:microsoft.com/office/officeart/2018/5/layout/IconCircleLabelList"/>
    <dgm:cxn modelId="{93C6A245-B5A8-40A6-BB68-1712252C4820}" type="presParOf" srcId="{474F0D6F-9975-44A1-B539-0875C6B3C6E2}" destId="{CFA6A238-1CCB-4C39-9164-3741E289F097}" srcOrd="1" destOrd="0" presId="urn:microsoft.com/office/officeart/2018/5/layout/IconCircleLabelList"/>
    <dgm:cxn modelId="{C8BB9F48-90BA-4BE5-8DEE-E44EB8573D79}" type="presParOf" srcId="{474F0D6F-9975-44A1-B539-0875C6B3C6E2}" destId="{F03CB500-69B1-4BCF-AA0D-BD6487514CAF}" srcOrd="2" destOrd="0" presId="urn:microsoft.com/office/officeart/2018/5/layout/IconCircleLabelList"/>
    <dgm:cxn modelId="{717676DD-9462-4E8F-885F-E22F13FF0F16}" type="presParOf" srcId="{474F0D6F-9975-44A1-B539-0875C6B3C6E2}" destId="{84E3AEEE-95B3-4901-AEB1-A60EF745380F}" srcOrd="3" destOrd="0" presId="urn:microsoft.com/office/officeart/2018/5/layout/IconCircleLabelList"/>
    <dgm:cxn modelId="{F1C95384-5B7F-4B5F-ABAD-F324926179F1}" type="presParOf" srcId="{0C2FC40D-342A-4AB1-86EA-76B0BE349C1E}" destId="{7067C513-DB0D-4F99-93DD-CCBE9F87BB27}" srcOrd="3" destOrd="0" presId="urn:microsoft.com/office/officeart/2018/5/layout/IconCircleLabelList"/>
    <dgm:cxn modelId="{F7AF0EE6-DAD8-4F01-80D5-D12D9438A210}" type="presParOf" srcId="{0C2FC40D-342A-4AB1-86EA-76B0BE349C1E}" destId="{571D8E8F-0A47-44D7-8FC9-7CE34FE585D4}" srcOrd="4" destOrd="0" presId="urn:microsoft.com/office/officeart/2018/5/layout/IconCircleLabelList"/>
    <dgm:cxn modelId="{7FF56AD2-E43B-40D2-8F50-D80FAF21ECE1}" type="presParOf" srcId="{571D8E8F-0A47-44D7-8FC9-7CE34FE585D4}" destId="{A9174977-551D-4E12-BC8E-093A36378480}" srcOrd="0" destOrd="0" presId="urn:microsoft.com/office/officeart/2018/5/layout/IconCircleLabelList"/>
    <dgm:cxn modelId="{45C3E09A-605E-4F19-88A8-2A8E6F23F8C4}" type="presParOf" srcId="{571D8E8F-0A47-44D7-8FC9-7CE34FE585D4}" destId="{3253F0C2-8F4A-4C78-8324-2FB4AC8DD055}" srcOrd="1" destOrd="0" presId="urn:microsoft.com/office/officeart/2018/5/layout/IconCircleLabelList"/>
    <dgm:cxn modelId="{501E03D3-645A-44D2-BBF0-EB47AEFE0B45}" type="presParOf" srcId="{571D8E8F-0A47-44D7-8FC9-7CE34FE585D4}" destId="{37AB4C1C-4E84-406D-BA7A-E206EADDCC58}" srcOrd="2" destOrd="0" presId="urn:microsoft.com/office/officeart/2018/5/layout/IconCircleLabelList"/>
    <dgm:cxn modelId="{1FCF9B09-72C7-41FD-BF66-A53DCE369C1C}" type="presParOf" srcId="{571D8E8F-0A47-44D7-8FC9-7CE34FE585D4}" destId="{2BC18D7C-7ADB-4990-91F9-FED9AF5EFCF1}" srcOrd="3" destOrd="0" presId="urn:microsoft.com/office/officeart/2018/5/layout/IconCircleLabelList"/>
    <dgm:cxn modelId="{64F0C6F9-0CC3-4833-9428-E9DD2630F27C}" type="presParOf" srcId="{0C2FC40D-342A-4AB1-86EA-76B0BE349C1E}" destId="{3A0B85B3-617E-44B4-84A2-49E651D3EABC}" srcOrd="5" destOrd="0" presId="urn:microsoft.com/office/officeart/2018/5/layout/IconCircleLabelList"/>
    <dgm:cxn modelId="{89EC99CD-B412-423E-9F9A-16069294B6D8}" type="presParOf" srcId="{0C2FC40D-342A-4AB1-86EA-76B0BE349C1E}" destId="{01F02D37-1EDB-4DB4-9C4D-65AEFF104D01}" srcOrd="6" destOrd="0" presId="urn:microsoft.com/office/officeart/2018/5/layout/IconCircleLabelList"/>
    <dgm:cxn modelId="{F3CC3830-41AE-40A8-B53D-016BABF17C98}" type="presParOf" srcId="{01F02D37-1EDB-4DB4-9C4D-65AEFF104D01}" destId="{0226C837-5A8A-46A3-949F-A4B07429EE50}" srcOrd="0" destOrd="0" presId="urn:microsoft.com/office/officeart/2018/5/layout/IconCircleLabelList"/>
    <dgm:cxn modelId="{0C3B751A-1966-4ED2-8C89-18EB6C63DD08}" type="presParOf" srcId="{01F02D37-1EDB-4DB4-9C4D-65AEFF104D01}" destId="{FF3B0A01-C173-4638-9AE1-453E98CDE7B4}" srcOrd="1" destOrd="0" presId="urn:microsoft.com/office/officeart/2018/5/layout/IconCircleLabelList"/>
    <dgm:cxn modelId="{4731955D-0F1A-4FD6-BFB0-88699FDDDF1F}" type="presParOf" srcId="{01F02D37-1EDB-4DB4-9C4D-65AEFF104D01}" destId="{3ECD1352-D0AE-4E60-9510-C9C37EC2B227}" srcOrd="2" destOrd="0" presId="urn:microsoft.com/office/officeart/2018/5/layout/IconCircleLabelList"/>
    <dgm:cxn modelId="{1AB59167-3B02-40FA-8EB7-39382F515FE3}" type="presParOf" srcId="{01F02D37-1EDB-4DB4-9C4D-65AEFF104D01}" destId="{99E4D398-2634-4E58-9008-40ECD7602EC4}" srcOrd="3" destOrd="0" presId="urn:microsoft.com/office/officeart/2018/5/layout/IconCircleLabelList"/>
    <dgm:cxn modelId="{DAB297A0-6ADF-41DE-9ECF-D4D87E729969}" type="presParOf" srcId="{0C2FC40D-342A-4AB1-86EA-76B0BE349C1E}" destId="{0613EB6C-5253-4AF5-91E4-15C2CCA20A70}" srcOrd="7" destOrd="0" presId="urn:microsoft.com/office/officeart/2018/5/layout/IconCircleLabelList"/>
    <dgm:cxn modelId="{F307B25D-B6E2-40A6-A892-C8F87088066E}" type="presParOf" srcId="{0C2FC40D-342A-4AB1-86EA-76B0BE349C1E}" destId="{2CBA0894-B862-4095-B66F-0EAF1A185B09}" srcOrd="8" destOrd="0" presId="urn:microsoft.com/office/officeart/2018/5/layout/IconCircleLabelList"/>
    <dgm:cxn modelId="{1FE0C218-97B4-4BDE-9BA3-7E4EC834CB48}" type="presParOf" srcId="{2CBA0894-B862-4095-B66F-0EAF1A185B09}" destId="{8BC309B0-B320-4A42-A51F-CE3E9AE1312B}" srcOrd="0" destOrd="0" presId="urn:microsoft.com/office/officeart/2018/5/layout/IconCircleLabelList"/>
    <dgm:cxn modelId="{013A6646-476B-4975-B8B1-2C344C9D09DF}" type="presParOf" srcId="{2CBA0894-B862-4095-B66F-0EAF1A185B09}" destId="{F4E9B25D-B449-4862-ABF9-F4BB3DC56251}" srcOrd="1" destOrd="0" presId="urn:microsoft.com/office/officeart/2018/5/layout/IconCircleLabelList"/>
    <dgm:cxn modelId="{7425F8F9-2A8B-44D8-871A-15F70FBEAB6C}" type="presParOf" srcId="{2CBA0894-B862-4095-B66F-0EAF1A185B09}" destId="{1A172AD4-F607-4671-805A-83B8E524BD17}" srcOrd="2" destOrd="0" presId="urn:microsoft.com/office/officeart/2018/5/layout/IconCircleLabelList"/>
    <dgm:cxn modelId="{B7345B74-AC90-4C73-A622-BE86146DBACA}" type="presParOf" srcId="{2CBA0894-B862-4095-B66F-0EAF1A185B09}" destId="{F6CC4C60-6B36-4F3A-8AEA-E587AB3796C9}" srcOrd="3" destOrd="0" presId="urn:microsoft.com/office/officeart/2018/5/layout/IconCircleLabelList"/>
    <dgm:cxn modelId="{4801A4D8-31A1-4206-B1CD-F491A9A6D552}" type="presParOf" srcId="{0C2FC40D-342A-4AB1-86EA-76B0BE349C1E}" destId="{EE6CEB38-0D24-4788-89CF-B25FBDA4126A}" srcOrd="9" destOrd="0" presId="urn:microsoft.com/office/officeart/2018/5/layout/IconCircleLabelList"/>
    <dgm:cxn modelId="{633908F7-DD83-4902-AB5C-B5A6B0BDD47B}" type="presParOf" srcId="{0C2FC40D-342A-4AB1-86EA-76B0BE349C1E}" destId="{E310EE76-B579-46F6-BD3B-9605D47F85ED}" srcOrd="10" destOrd="0" presId="urn:microsoft.com/office/officeart/2018/5/layout/IconCircleLabelList"/>
    <dgm:cxn modelId="{7584EC27-FBCE-4D41-ADCF-864225414A2B}" type="presParOf" srcId="{E310EE76-B579-46F6-BD3B-9605D47F85ED}" destId="{825920FA-7D75-4D2B-AFD2-6C9B530E9F15}" srcOrd="0" destOrd="0" presId="urn:microsoft.com/office/officeart/2018/5/layout/IconCircleLabelList"/>
    <dgm:cxn modelId="{43A7AF0E-AF4F-43F3-BD36-08C4F2780097}" type="presParOf" srcId="{E310EE76-B579-46F6-BD3B-9605D47F85ED}" destId="{71A792DF-EB19-4459-AA47-29360129C3DE}" srcOrd="1" destOrd="0" presId="urn:microsoft.com/office/officeart/2018/5/layout/IconCircleLabelList"/>
    <dgm:cxn modelId="{84437391-FB05-4019-B002-5D0059741BE5}" type="presParOf" srcId="{E310EE76-B579-46F6-BD3B-9605D47F85ED}" destId="{70698DAC-215A-4573-BE45-C27094F95AA3}" srcOrd="2" destOrd="0" presId="urn:microsoft.com/office/officeart/2018/5/layout/IconCircleLabelList"/>
    <dgm:cxn modelId="{A7810285-10B9-41C7-B401-3E862CAE37D4}" type="presParOf" srcId="{E310EE76-B579-46F6-BD3B-9605D47F85ED}" destId="{239CC608-3FDD-4ABE-B49C-EE59A65255F6}" srcOrd="3" destOrd="0" presId="urn:microsoft.com/office/officeart/2018/5/layout/IconCircleLabelList"/>
    <dgm:cxn modelId="{BDB833CE-AC95-40CA-BB40-2F49FAF8F9FB}" type="presParOf" srcId="{0C2FC40D-342A-4AB1-86EA-76B0BE349C1E}" destId="{5FFC650B-1C43-452F-92BB-781AE39EE259}" srcOrd="11" destOrd="0" presId="urn:microsoft.com/office/officeart/2018/5/layout/IconCircleLabelList"/>
    <dgm:cxn modelId="{172F934D-52E6-4A73-83D5-15CEDEE04AB9}" type="presParOf" srcId="{0C2FC40D-342A-4AB1-86EA-76B0BE349C1E}" destId="{938EDBA9-0E49-4414-8BDB-7CF0AC777448}" srcOrd="12" destOrd="0" presId="urn:microsoft.com/office/officeart/2018/5/layout/IconCircleLabelList"/>
    <dgm:cxn modelId="{82C003A6-39CD-4306-BD54-08234111A04F}" type="presParOf" srcId="{938EDBA9-0E49-4414-8BDB-7CF0AC777448}" destId="{97D6F106-DA1B-4EC2-8BA1-F1F3CD5ED123}" srcOrd="0" destOrd="0" presId="urn:microsoft.com/office/officeart/2018/5/layout/IconCircleLabelList"/>
    <dgm:cxn modelId="{409F772C-CD1F-4145-AF59-FF039548EAA8}" type="presParOf" srcId="{938EDBA9-0E49-4414-8BDB-7CF0AC777448}" destId="{C67B1E4F-CD29-40C4-8EF5-0264FF264499}" srcOrd="1" destOrd="0" presId="urn:microsoft.com/office/officeart/2018/5/layout/IconCircleLabelList"/>
    <dgm:cxn modelId="{166D3817-77C5-4EFC-BEDC-D5A571E94C59}" type="presParOf" srcId="{938EDBA9-0E49-4414-8BDB-7CF0AC777448}" destId="{91C92C74-7D41-4DAA-B312-CD233829D49B}" srcOrd="2" destOrd="0" presId="urn:microsoft.com/office/officeart/2018/5/layout/IconCircleLabelList"/>
    <dgm:cxn modelId="{C083C588-E439-4A09-8CBB-71C3B1348373}" type="presParOf" srcId="{938EDBA9-0E49-4414-8BDB-7CF0AC777448}" destId="{9F694039-DD42-48BF-B8A1-8D63354DE41B}" srcOrd="3" destOrd="0" presId="urn:microsoft.com/office/officeart/2018/5/layout/IconCircleLabelList"/>
    <dgm:cxn modelId="{2B22505F-5556-4B1A-8F33-5E08E7938475}" type="presParOf" srcId="{0C2FC40D-342A-4AB1-86EA-76B0BE349C1E}" destId="{F0890E45-51EE-4E55-8ED0-239F97BCCA53}" srcOrd="13" destOrd="0" presId="urn:microsoft.com/office/officeart/2018/5/layout/IconCircleLabelList"/>
    <dgm:cxn modelId="{A06749D9-C481-47B8-B22E-3C1C81562538}" type="presParOf" srcId="{0C2FC40D-342A-4AB1-86EA-76B0BE349C1E}" destId="{1586FD76-764A-419C-B864-DA7C7895D5D8}" srcOrd="14" destOrd="0" presId="urn:microsoft.com/office/officeart/2018/5/layout/IconCircleLabelList"/>
    <dgm:cxn modelId="{5A080928-43C6-4EAE-872A-EF772BE8103E}" type="presParOf" srcId="{1586FD76-764A-419C-B864-DA7C7895D5D8}" destId="{9A43CFE6-49C5-4C83-BC5E-69494D66E071}" srcOrd="0" destOrd="0" presId="urn:microsoft.com/office/officeart/2018/5/layout/IconCircleLabelList"/>
    <dgm:cxn modelId="{44203CFE-6ED5-45E9-ABAF-11C3AE79886F}" type="presParOf" srcId="{1586FD76-764A-419C-B864-DA7C7895D5D8}" destId="{AF619AE3-3A21-4DE2-B432-A6A3B485FA4B}" srcOrd="1" destOrd="0" presId="urn:microsoft.com/office/officeart/2018/5/layout/IconCircleLabelList"/>
    <dgm:cxn modelId="{7A7EEBA9-CD3D-4516-97AF-961F1171BA89}" type="presParOf" srcId="{1586FD76-764A-419C-B864-DA7C7895D5D8}" destId="{42C6395B-7E78-45C2-9B59-569F8FF7D7C1}" srcOrd="2" destOrd="0" presId="urn:microsoft.com/office/officeart/2018/5/layout/IconCircleLabelList"/>
    <dgm:cxn modelId="{18A2FC29-63D0-464E-835F-5B1260485BDF}" type="presParOf" srcId="{1586FD76-764A-419C-B864-DA7C7895D5D8}" destId="{77CACC0D-726A-4BAC-9BF0-09A7D738316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ABF9AE-1D70-4F8F-948B-3E08B16F2710}"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D0B2B16-EC09-473F-B4BF-D224B9D9954B}">
      <dgm:prSet/>
      <dgm:spPr/>
      <dgm:t>
        <a:bodyPr/>
        <a:lstStyle/>
        <a:p>
          <a:r>
            <a:rPr lang="en-US"/>
            <a:t>Old database issues are still relevant today.</a:t>
          </a:r>
        </a:p>
      </dgm:t>
    </dgm:pt>
    <dgm:pt modelId="{9B9976DA-35C1-427D-9396-1CC9FC2203DF}" type="parTrans" cxnId="{0C4520D3-F317-4083-986D-5BE2F51C4F1E}">
      <dgm:prSet/>
      <dgm:spPr/>
      <dgm:t>
        <a:bodyPr/>
        <a:lstStyle/>
        <a:p>
          <a:endParaRPr lang="en-US"/>
        </a:p>
      </dgm:t>
    </dgm:pt>
    <dgm:pt modelId="{D4975107-C654-42E3-9E4F-751C827DA82B}" type="sibTrans" cxnId="{0C4520D3-F317-4083-986D-5BE2F51C4F1E}">
      <dgm:prSet/>
      <dgm:spPr/>
      <dgm:t>
        <a:bodyPr/>
        <a:lstStyle/>
        <a:p>
          <a:endParaRPr lang="en-US"/>
        </a:p>
      </dgm:t>
    </dgm:pt>
    <dgm:pt modelId="{18BBA7B7-B562-40C1-9A48-CC93D5F180BD}">
      <dgm:prSet/>
      <dgm:spPr/>
      <dgm:t>
        <a:bodyPr/>
        <a:lstStyle/>
        <a:p>
          <a:r>
            <a:rPr lang="en-US"/>
            <a:t>The “SQL vs. NoSQL” debate is reminiscent of “Relational vs. CODASYL” debate.</a:t>
          </a:r>
        </a:p>
      </dgm:t>
    </dgm:pt>
    <dgm:pt modelId="{50456E1E-205B-4049-8C91-8DF5658B3235}" type="parTrans" cxnId="{068415FA-6A8E-43EC-9973-1777EB513C81}">
      <dgm:prSet/>
      <dgm:spPr/>
      <dgm:t>
        <a:bodyPr/>
        <a:lstStyle/>
        <a:p>
          <a:endParaRPr lang="en-US"/>
        </a:p>
      </dgm:t>
    </dgm:pt>
    <dgm:pt modelId="{691DD7F2-13FB-4C04-8B66-E3A31E0D7DF2}" type="sibTrans" cxnId="{068415FA-6A8E-43EC-9973-1777EB513C81}">
      <dgm:prSet/>
      <dgm:spPr/>
      <dgm:t>
        <a:bodyPr/>
        <a:lstStyle/>
        <a:p>
          <a:endParaRPr lang="en-US"/>
        </a:p>
      </dgm:t>
    </dgm:pt>
    <dgm:pt modelId="{B1351DC5-F801-4D33-B09E-54FF929F9E2F}">
      <dgm:prSet/>
      <dgm:spPr/>
      <dgm:t>
        <a:bodyPr/>
        <a:lstStyle/>
        <a:p>
          <a:r>
            <a:rPr lang="en-US"/>
            <a:t>Many of the ideas in today’s database systems are not new.</a:t>
          </a:r>
        </a:p>
      </dgm:t>
    </dgm:pt>
    <dgm:pt modelId="{4E5EEDF8-62D8-4C6C-94DE-6FF27039A58D}" type="parTrans" cxnId="{381957CA-B02C-44F1-AF30-288F0FB866A4}">
      <dgm:prSet/>
      <dgm:spPr/>
      <dgm:t>
        <a:bodyPr/>
        <a:lstStyle/>
        <a:p>
          <a:endParaRPr lang="en-US"/>
        </a:p>
      </dgm:t>
    </dgm:pt>
    <dgm:pt modelId="{1BCF985D-0A7A-4C65-8470-86569375DC2D}" type="sibTrans" cxnId="{381957CA-B02C-44F1-AF30-288F0FB866A4}">
      <dgm:prSet/>
      <dgm:spPr/>
      <dgm:t>
        <a:bodyPr/>
        <a:lstStyle/>
        <a:p>
          <a:endParaRPr lang="en-US"/>
        </a:p>
      </dgm:t>
    </dgm:pt>
    <dgm:pt modelId="{9C730288-B791-41B4-A501-CCD8DE910ADC}" type="pres">
      <dgm:prSet presAssocID="{A8ABF9AE-1D70-4F8F-948B-3E08B16F2710}" presName="root" presStyleCnt="0">
        <dgm:presLayoutVars>
          <dgm:dir/>
          <dgm:resizeHandles val="exact"/>
        </dgm:presLayoutVars>
      </dgm:prSet>
      <dgm:spPr/>
    </dgm:pt>
    <dgm:pt modelId="{D60D564F-55F0-4383-971C-ABDF502E6A80}" type="pres">
      <dgm:prSet presAssocID="{A8ABF9AE-1D70-4F8F-948B-3E08B16F2710}" presName="container" presStyleCnt="0">
        <dgm:presLayoutVars>
          <dgm:dir/>
          <dgm:resizeHandles val="exact"/>
        </dgm:presLayoutVars>
      </dgm:prSet>
      <dgm:spPr/>
    </dgm:pt>
    <dgm:pt modelId="{59260E0D-910A-4A2C-A102-805EC45F4ACB}" type="pres">
      <dgm:prSet presAssocID="{AD0B2B16-EC09-473F-B4BF-D224B9D9954B}" presName="compNode" presStyleCnt="0"/>
      <dgm:spPr/>
    </dgm:pt>
    <dgm:pt modelId="{79B1B6EB-6349-416F-9A81-89E1F533028C}" type="pres">
      <dgm:prSet presAssocID="{AD0B2B16-EC09-473F-B4BF-D224B9D9954B}" presName="iconBgRect" presStyleLbl="bgShp" presStyleIdx="0" presStyleCnt="3"/>
      <dgm:spPr/>
    </dgm:pt>
    <dgm:pt modelId="{99C23E8A-A077-42DE-B851-EEF419BB0EDA}" type="pres">
      <dgm:prSet presAssocID="{AD0B2B16-EC09-473F-B4BF-D224B9D9954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D6040F3D-C9F3-4E20-83F2-0DE1AE917A42}" type="pres">
      <dgm:prSet presAssocID="{AD0B2B16-EC09-473F-B4BF-D224B9D9954B}" presName="spaceRect" presStyleCnt="0"/>
      <dgm:spPr/>
    </dgm:pt>
    <dgm:pt modelId="{150E4EDB-80DE-4AF3-A54F-0EEE90844917}" type="pres">
      <dgm:prSet presAssocID="{AD0B2B16-EC09-473F-B4BF-D224B9D9954B}" presName="textRect" presStyleLbl="revTx" presStyleIdx="0" presStyleCnt="3">
        <dgm:presLayoutVars>
          <dgm:chMax val="1"/>
          <dgm:chPref val="1"/>
        </dgm:presLayoutVars>
      </dgm:prSet>
      <dgm:spPr/>
    </dgm:pt>
    <dgm:pt modelId="{0A6A7A35-6559-4210-BB68-01BEDAF3AD2F}" type="pres">
      <dgm:prSet presAssocID="{D4975107-C654-42E3-9E4F-751C827DA82B}" presName="sibTrans" presStyleLbl="sibTrans2D1" presStyleIdx="0" presStyleCnt="0"/>
      <dgm:spPr/>
    </dgm:pt>
    <dgm:pt modelId="{C03CE494-76C5-458A-A3F1-A0B34490B376}" type="pres">
      <dgm:prSet presAssocID="{18BBA7B7-B562-40C1-9A48-CC93D5F180BD}" presName="compNode" presStyleCnt="0"/>
      <dgm:spPr/>
    </dgm:pt>
    <dgm:pt modelId="{1F00C3FF-C62C-412E-BD03-7CF9CEE88BDB}" type="pres">
      <dgm:prSet presAssocID="{18BBA7B7-B562-40C1-9A48-CC93D5F180BD}" presName="iconBgRect" presStyleLbl="bgShp" presStyleIdx="1" presStyleCnt="3"/>
      <dgm:spPr/>
    </dgm:pt>
    <dgm:pt modelId="{FDAC4EF4-0349-41E3-871E-35F3F5D0104E}" type="pres">
      <dgm:prSet presAssocID="{18BBA7B7-B562-40C1-9A48-CC93D5F180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36941764-4C68-43AA-8FCD-302FFF0A1A90}" type="pres">
      <dgm:prSet presAssocID="{18BBA7B7-B562-40C1-9A48-CC93D5F180BD}" presName="spaceRect" presStyleCnt="0"/>
      <dgm:spPr/>
    </dgm:pt>
    <dgm:pt modelId="{A6C0951D-C412-4CE6-8C0C-5DCF1FDBCA75}" type="pres">
      <dgm:prSet presAssocID="{18BBA7B7-B562-40C1-9A48-CC93D5F180BD}" presName="textRect" presStyleLbl="revTx" presStyleIdx="1" presStyleCnt="3">
        <dgm:presLayoutVars>
          <dgm:chMax val="1"/>
          <dgm:chPref val="1"/>
        </dgm:presLayoutVars>
      </dgm:prSet>
      <dgm:spPr/>
    </dgm:pt>
    <dgm:pt modelId="{F135AE92-4A23-405C-A4F8-27A3CD1EFC12}" type="pres">
      <dgm:prSet presAssocID="{691DD7F2-13FB-4C04-8B66-E3A31E0D7DF2}" presName="sibTrans" presStyleLbl="sibTrans2D1" presStyleIdx="0" presStyleCnt="0"/>
      <dgm:spPr/>
    </dgm:pt>
    <dgm:pt modelId="{2EB1F054-6CFE-4E78-ABE3-93017B32B224}" type="pres">
      <dgm:prSet presAssocID="{B1351DC5-F801-4D33-B09E-54FF929F9E2F}" presName="compNode" presStyleCnt="0"/>
      <dgm:spPr/>
    </dgm:pt>
    <dgm:pt modelId="{B4FD5F3B-089F-4D24-8010-947D051F43CA}" type="pres">
      <dgm:prSet presAssocID="{B1351DC5-F801-4D33-B09E-54FF929F9E2F}" presName="iconBgRect" presStyleLbl="bgShp" presStyleIdx="2" presStyleCnt="3"/>
      <dgm:spPr/>
    </dgm:pt>
    <dgm:pt modelId="{6B2A8B96-956B-43F1-9314-2EC7216184E4}" type="pres">
      <dgm:prSet presAssocID="{B1351DC5-F801-4D33-B09E-54FF929F9E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Brainstorm"/>
        </a:ext>
      </dgm:extLst>
    </dgm:pt>
    <dgm:pt modelId="{42510D71-AB82-4B5F-9C3A-FDD93F551295}" type="pres">
      <dgm:prSet presAssocID="{B1351DC5-F801-4D33-B09E-54FF929F9E2F}" presName="spaceRect" presStyleCnt="0"/>
      <dgm:spPr/>
    </dgm:pt>
    <dgm:pt modelId="{B8BED464-A24B-4A1C-9A84-F2E256A43F92}" type="pres">
      <dgm:prSet presAssocID="{B1351DC5-F801-4D33-B09E-54FF929F9E2F}" presName="textRect" presStyleLbl="revTx" presStyleIdx="2" presStyleCnt="3">
        <dgm:presLayoutVars>
          <dgm:chMax val="1"/>
          <dgm:chPref val="1"/>
        </dgm:presLayoutVars>
      </dgm:prSet>
      <dgm:spPr/>
    </dgm:pt>
  </dgm:ptLst>
  <dgm:cxnLst>
    <dgm:cxn modelId="{48103802-DD1B-465B-B852-E249BE5A0E27}" type="presOf" srcId="{A8ABF9AE-1D70-4F8F-948B-3E08B16F2710}" destId="{9C730288-B791-41B4-A501-CCD8DE910ADC}" srcOrd="0" destOrd="0" presId="urn:microsoft.com/office/officeart/2018/2/layout/IconCircleList"/>
    <dgm:cxn modelId="{0131FF03-DAE8-42F4-A674-7CE71D2592FC}" type="presOf" srcId="{691DD7F2-13FB-4C04-8B66-E3A31E0D7DF2}" destId="{F135AE92-4A23-405C-A4F8-27A3CD1EFC12}" srcOrd="0" destOrd="0" presId="urn:microsoft.com/office/officeart/2018/2/layout/IconCircleList"/>
    <dgm:cxn modelId="{F9529F50-6FD5-4EA3-B564-91D2375F1A79}" type="presOf" srcId="{AD0B2B16-EC09-473F-B4BF-D224B9D9954B}" destId="{150E4EDB-80DE-4AF3-A54F-0EEE90844917}" srcOrd="0" destOrd="0" presId="urn:microsoft.com/office/officeart/2018/2/layout/IconCircleList"/>
    <dgm:cxn modelId="{BF97DE99-D534-4C67-A9A0-5AAFCE96F1B9}" type="presOf" srcId="{D4975107-C654-42E3-9E4F-751C827DA82B}" destId="{0A6A7A35-6559-4210-BB68-01BEDAF3AD2F}" srcOrd="0" destOrd="0" presId="urn:microsoft.com/office/officeart/2018/2/layout/IconCircleList"/>
    <dgm:cxn modelId="{3D12299E-4051-4A90-8BCD-C98CEDB9DDF2}" type="presOf" srcId="{B1351DC5-F801-4D33-B09E-54FF929F9E2F}" destId="{B8BED464-A24B-4A1C-9A84-F2E256A43F92}" srcOrd="0" destOrd="0" presId="urn:microsoft.com/office/officeart/2018/2/layout/IconCircleList"/>
    <dgm:cxn modelId="{381957CA-B02C-44F1-AF30-288F0FB866A4}" srcId="{A8ABF9AE-1D70-4F8F-948B-3E08B16F2710}" destId="{B1351DC5-F801-4D33-B09E-54FF929F9E2F}" srcOrd="2" destOrd="0" parTransId="{4E5EEDF8-62D8-4C6C-94DE-6FF27039A58D}" sibTransId="{1BCF985D-0A7A-4C65-8470-86569375DC2D}"/>
    <dgm:cxn modelId="{11A0EECE-C915-4A8C-9D62-CD6760129A06}" type="presOf" srcId="{18BBA7B7-B562-40C1-9A48-CC93D5F180BD}" destId="{A6C0951D-C412-4CE6-8C0C-5DCF1FDBCA75}" srcOrd="0" destOrd="0" presId="urn:microsoft.com/office/officeart/2018/2/layout/IconCircleList"/>
    <dgm:cxn modelId="{0C4520D3-F317-4083-986D-5BE2F51C4F1E}" srcId="{A8ABF9AE-1D70-4F8F-948B-3E08B16F2710}" destId="{AD0B2B16-EC09-473F-B4BF-D224B9D9954B}" srcOrd="0" destOrd="0" parTransId="{9B9976DA-35C1-427D-9396-1CC9FC2203DF}" sibTransId="{D4975107-C654-42E3-9E4F-751C827DA82B}"/>
    <dgm:cxn modelId="{068415FA-6A8E-43EC-9973-1777EB513C81}" srcId="{A8ABF9AE-1D70-4F8F-948B-3E08B16F2710}" destId="{18BBA7B7-B562-40C1-9A48-CC93D5F180BD}" srcOrd="1" destOrd="0" parTransId="{50456E1E-205B-4049-8C91-8DF5658B3235}" sibTransId="{691DD7F2-13FB-4C04-8B66-E3A31E0D7DF2}"/>
    <dgm:cxn modelId="{A93587CE-EFA6-4DED-9022-2F6377BC7284}" type="presParOf" srcId="{9C730288-B791-41B4-A501-CCD8DE910ADC}" destId="{D60D564F-55F0-4383-971C-ABDF502E6A80}" srcOrd="0" destOrd="0" presId="urn:microsoft.com/office/officeart/2018/2/layout/IconCircleList"/>
    <dgm:cxn modelId="{57346CF2-803D-43B7-9DA2-E86382438AE5}" type="presParOf" srcId="{D60D564F-55F0-4383-971C-ABDF502E6A80}" destId="{59260E0D-910A-4A2C-A102-805EC45F4ACB}" srcOrd="0" destOrd="0" presId="urn:microsoft.com/office/officeart/2018/2/layout/IconCircleList"/>
    <dgm:cxn modelId="{EED42175-98DC-43C1-A5A4-D5EDBF5C030A}" type="presParOf" srcId="{59260E0D-910A-4A2C-A102-805EC45F4ACB}" destId="{79B1B6EB-6349-416F-9A81-89E1F533028C}" srcOrd="0" destOrd="0" presId="urn:microsoft.com/office/officeart/2018/2/layout/IconCircleList"/>
    <dgm:cxn modelId="{DD4E32ED-01CC-4BF6-A988-49A8CCF93C68}" type="presParOf" srcId="{59260E0D-910A-4A2C-A102-805EC45F4ACB}" destId="{99C23E8A-A077-42DE-B851-EEF419BB0EDA}" srcOrd="1" destOrd="0" presId="urn:microsoft.com/office/officeart/2018/2/layout/IconCircleList"/>
    <dgm:cxn modelId="{4B552E69-50C2-4C7D-A222-949A43D36E42}" type="presParOf" srcId="{59260E0D-910A-4A2C-A102-805EC45F4ACB}" destId="{D6040F3D-C9F3-4E20-83F2-0DE1AE917A42}" srcOrd="2" destOrd="0" presId="urn:microsoft.com/office/officeart/2018/2/layout/IconCircleList"/>
    <dgm:cxn modelId="{A9C023BA-D653-4C19-AE0F-ECD7B1FF7D8C}" type="presParOf" srcId="{59260E0D-910A-4A2C-A102-805EC45F4ACB}" destId="{150E4EDB-80DE-4AF3-A54F-0EEE90844917}" srcOrd="3" destOrd="0" presId="urn:microsoft.com/office/officeart/2018/2/layout/IconCircleList"/>
    <dgm:cxn modelId="{EBC0B0E8-BF79-45DD-A09A-0386FBAA8D82}" type="presParOf" srcId="{D60D564F-55F0-4383-971C-ABDF502E6A80}" destId="{0A6A7A35-6559-4210-BB68-01BEDAF3AD2F}" srcOrd="1" destOrd="0" presId="urn:microsoft.com/office/officeart/2018/2/layout/IconCircleList"/>
    <dgm:cxn modelId="{80973A12-E1F6-4C9E-A6F7-B977D1D2C461}" type="presParOf" srcId="{D60D564F-55F0-4383-971C-ABDF502E6A80}" destId="{C03CE494-76C5-458A-A3F1-A0B34490B376}" srcOrd="2" destOrd="0" presId="urn:microsoft.com/office/officeart/2018/2/layout/IconCircleList"/>
    <dgm:cxn modelId="{4A4DE570-9209-4C57-AEB2-A21632D57016}" type="presParOf" srcId="{C03CE494-76C5-458A-A3F1-A0B34490B376}" destId="{1F00C3FF-C62C-412E-BD03-7CF9CEE88BDB}" srcOrd="0" destOrd="0" presId="urn:microsoft.com/office/officeart/2018/2/layout/IconCircleList"/>
    <dgm:cxn modelId="{8F8E1FAA-3DD8-4D3A-93B0-ECA18FE1611B}" type="presParOf" srcId="{C03CE494-76C5-458A-A3F1-A0B34490B376}" destId="{FDAC4EF4-0349-41E3-871E-35F3F5D0104E}" srcOrd="1" destOrd="0" presId="urn:microsoft.com/office/officeart/2018/2/layout/IconCircleList"/>
    <dgm:cxn modelId="{B1EA3466-47CC-4C2C-B8EA-EA5C388CE0B9}" type="presParOf" srcId="{C03CE494-76C5-458A-A3F1-A0B34490B376}" destId="{36941764-4C68-43AA-8FCD-302FFF0A1A90}" srcOrd="2" destOrd="0" presId="urn:microsoft.com/office/officeart/2018/2/layout/IconCircleList"/>
    <dgm:cxn modelId="{B2B1311A-813C-4528-B65B-257D6EF965A2}" type="presParOf" srcId="{C03CE494-76C5-458A-A3F1-A0B34490B376}" destId="{A6C0951D-C412-4CE6-8C0C-5DCF1FDBCA75}" srcOrd="3" destOrd="0" presId="urn:microsoft.com/office/officeart/2018/2/layout/IconCircleList"/>
    <dgm:cxn modelId="{757CAB90-C9A2-49B6-87F0-7D5D3426271F}" type="presParOf" srcId="{D60D564F-55F0-4383-971C-ABDF502E6A80}" destId="{F135AE92-4A23-405C-A4F8-27A3CD1EFC12}" srcOrd="3" destOrd="0" presId="urn:microsoft.com/office/officeart/2018/2/layout/IconCircleList"/>
    <dgm:cxn modelId="{E5D2A6BB-A104-4321-B805-41473814B3FC}" type="presParOf" srcId="{D60D564F-55F0-4383-971C-ABDF502E6A80}" destId="{2EB1F054-6CFE-4E78-ABE3-93017B32B224}" srcOrd="4" destOrd="0" presId="urn:microsoft.com/office/officeart/2018/2/layout/IconCircleList"/>
    <dgm:cxn modelId="{7F3D3A0E-2DD3-4403-803A-6A52FE67399E}" type="presParOf" srcId="{2EB1F054-6CFE-4E78-ABE3-93017B32B224}" destId="{B4FD5F3B-089F-4D24-8010-947D051F43CA}" srcOrd="0" destOrd="0" presId="urn:microsoft.com/office/officeart/2018/2/layout/IconCircleList"/>
    <dgm:cxn modelId="{8BD12630-3189-4879-A8FF-ADF0E8D1BD63}" type="presParOf" srcId="{2EB1F054-6CFE-4E78-ABE3-93017B32B224}" destId="{6B2A8B96-956B-43F1-9314-2EC7216184E4}" srcOrd="1" destOrd="0" presId="urn:microsoft.com/office/officeart/2018/2/layout/IconCircleList"/>
    <dgm:cxn modelId="{B3796427-8134-41A0-A42A-8F496CB8F350}" type="presParOf" srcId="{2EB1F054-6CFE-4E78-ABE3-93017B32B224}" destId="{42510D71-AB82-4B5F-9C3A-FDD93F551295}" srcOrd="2" destOrd="0" presId="urn:microsoft.com/office/officeart/2018/2/layout/IconCircleList"/>
    <dgm:cxn modelId="{FAB78BF8-9944-40C9-8C9A-29129BE62478}" type="presParOf" srcId="{2EB1F054-6CFE-4E78-ABE3-93017B32B224}" destId="{B8BED464-A24B-4A1C-9A84-F2E256A43F9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BD109A-6982-4732-9E6A-17271566DA3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DA44944-D46B-43C5-AD4C-1FCDC90F0AF4}">
      <dgm:prSet/>
      <dgm:spPr/>
      <dgm:t>
        <a:bodyPr/>
        <a:lstStyle/>
        <a:p>
          <a:r>
            <a:rPr lang="en-US" b="1"/>
            <a:t>Structure</a:t>
          </a:r>
          <a:r>
            <a:rPr lang="en-US"/>
            <a:t>: Store database in simple data structures (i.e., tables).</a:t>
          </a:r>
        </a:p>
      </dgm:t>
    </dgm:pt>
    <dgm:pt modelId="{4AB4DE14-6109-4526-9ED1-9DD0CCAB99B7}" type="parTrans" cxnId="{D643C64D-6B62-4A8F-A2B5-545FFF6CF9C1}">
      <dgm:prSet/>
      <dgm:spPr/>
      <dgm:t>
        <a:bodyPr/>
        <a:lstStyle/>
        <a:p>
          <a:endParaRPr lang="en-US"/>
        </a:p>
      </dgm:t>
    </dgm:pt>
    <dgm:pt modelId="{623C2AD2-3597-4462-BC82-2ACD346F5510}" type="sibTrans" cxnId="{D643C64D-6B62-4A8F-A2B5-545FFF6CF9C1}">
      <dgm:prSet/>
      <dgm:spPr/>
      <dgm:t>
        <a:bodyPr/>
        <a:lstStyle/>
        <a:p>
          <a:endParaRPr lang="en-US"/>
        </a:p>
      </dgm:t>
    </dgm:pt>
    <dgm:pt modelId="{DFF5D233-29DD-4DA2-9846-C5D265CBBA0A}">
      <dgm:prSet/>
      <dgm:spPr/>
      <dgm:t>
        <a:bodyPr/>
        <a:lstStyle/>
        <a:p>
          <a:r>
            <a:rPr lang="en-US" b="1"/>
            <a:t>Manipulation</a:t>
          </a:r>
          <a:r>
            <a:rPr lang="en-US"/>
            <a:t>: Access it through high-level language (i.e., SQL).</a:t>
          </a:r>
        </a:p>
      </dgm:t>
    </dgm:pt>
    <dgm:pt modelId="{C2542AAC-259E-42B9-9123-451BA35ACC00}" type="parTrans" cxnId="{A0683C3F-2E9F-47E9-B2CB-DEE37AB01EA8}">
      <dgm:prSet/>
      <dgm:spPr/>
      <dgm:t>
        <a:bodyPr/>
        <a:lstStyle/>
        <a:p>
          <a:endParaRPr lang="en-US"/>
        </a:p>
      </dgm:t>
    </dgm:pt>
    <dgm:pt modelId="{E3E41DF9-643E-4E47-A31D-7DA117A3AA7E}" type="sibTrans" cxnId="{A0683C3F-2E9F-47E9-B2CB-DEE37AB01EA8}">
      <dgm:prSet/>
      <dgm:spPr/>
      <dgm:t>
        <a:bodyPr/>
        <a:lstStyle/>
        <a:p>
          <a:endParaRPr lang="en-US"/>
        </a:p>
      </dgm:t>
    </dgm:pt>
    <dgm:pt modelId="{717040D3-09C9-4084-A7A3-D8C965599233}">
      <dgm:prSet/>
      <dgm:spPr/>
      <dgm:t>
        <a:bodyPr/>
        <a:lstStyle/>
        <a:p>
          <a:r>
            <a:rPr lang="en-US" b="1"/>
            <a:t>Integrity:</a:t>
          </a:r>
          <a:r>
            <a:rPr lang="en-US"/>
            <a:t> Ensure content satisfies constraints</a:t>
          </a:r>
        </a:p>
      </dgm:t>
    </dgm:pt>
    <dgm:pt modelId="{2D1977D3-85F1-4986-B8BA-27C69A074AD0}" type="parTrans" cxnId="{A5738BA9-D5A1-4D87-B35D-8B9DA160F3AA}">
      <dgm:prSet/>
      <dgm:spPr/>
      <dgm:t>
        <a:bodyPr/>
        <a:lstStyle/>
        <a:p>
          <a:endParaRPr lang="en-US"/>
        </a:p>
      </dgm:t>
    </dgm:pt>
    <dgm:pt modelId="{EE1A6894-9EE7-42EA-8F23-C76E9BEA5321}" type="sibTrans" cxnId="{A5738BA9-D5A1-4D87-B35D-8B9DA160F3AA}">
      <dgm:prSet/>
      <dgm:spPr/>
      <dgm:t>
        <a:bodyPr/>
        <a:lstStyle/>
        <a:p>
          <a:endParaRPr lang="en-US"/>
        </a:p>
      </dgm:t>
    </dgm:pt>
    <dgm:pt modelId="{FDEAD276-F8F8-4B11-A6FC-222989422ED6}" type="pres">
      <dgm:prSet presAssocID="{1FBD109A-6982-4732-9E6A-17271566DA35}" presName="root" presStyleCnt="0">
        <dgm:presLayoutVars>
          <dgm:dir/>
          <dgm:resizeHandles val="exact"/>
        </dgm:presLayoutVars>
      </dgm:prSet>
      <dgm:spPr/>
    </dgm:pt>
    <dgm:pt modelId="{8E52EBAB-8671-40B9-B437-C81CD1BB5F79}" type="pres">
      <dgm:prSet presAssocID="{6DA44944-D46B-43C5-AD4C-1FCDC90F0AF4}" presName="compNode" presStyleCnt="0"/>
      <dgm:spPr/>
    </dgm:pt>
    <dgm:pt modelId="{FEBDE504-B2E6-4E53-A356-091CA18004C9}" type="pres">
      <dgm:prSet presAssocID="{6DA44944-D46B-43C5-AD4C-1FCDC90F0AF4}" presName="bgRect" presStyleLbl="bgShp" presStyleIdx="0" presStyleCnt="3"/>
      <dgm:spPr/>
    </dgm:pt>
    <dgm:pt modelId="{E31E057C-AE78-4CCA-8D7D-D1FA32CC4280}" type="pres">
      <dgm:prSet presAssocID="{6DA44944-D46B-43C5-AD4C-1FCDC90F0A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89A5BC9-D934-41EC-8248-35510B311739}" type="pres">
      <dgm:prSet presAssocID="{6DA44944-D46B-43C5-AD4C-1FCDC90F0AF4}" presName="spaceRect" presStyleCnt="0"/>
      <dgm:spPr/>
    </dgm:pt>
    <dgm:pt modelId="{5670A664-0E5B-4361-AA39-1903707557F8}" type="pres">
      <dgm:prSet presAssocID="{6DA44944-D46B-43C5-AD4C-1FCDC90F0AF4}" presName="parTx" presStyleLbl="revTx" presStyleIdx="0" presStyleCnt="3">
        <dgm:presLayoutVars>
          <dgm:chMax val="0"/>
          <dgm:chPref val="0"/>
        </dgm:presLayoutVars>
      </dgm:prSet>
      <dgm:spPr/>
    </dgm:pt>
    <dgm:pt modelId="{A4389C9F-4E9E-41A4-BADB-F43BC1979837}" type="pres">
      <dgm:prSet presAssocID="{623C2AD2-3597-4462-BC82-2ACD346F5510}" presName="sibTrans" presStyleCnt="0"/>
      <dgm:spPr/>
    </dgm:pt>
    <dgm:pt modelId="{53BBD288-72FA-409A-A9F3-BE6DA90BE35B}" type="pres">
      <dgm:prSet presAssocID="{DFF5D233-29DD-4DA2-9846-C5D265CBBA0A}" presName="compNode" presStyleCnt="0"/>
      <dgm:spPr/>
    </dgm:pt>
    <dgm:pt modelId="{08751408-FBE9-4A44-9142-5E109475DFE4}" type="pres">
      <dgm:prSet presAssocID="{DFF5D233-29DD-4DA2-9846-C5D265CBBA0A}" presName="bgRect" presStyleLbl="bgShp" presStyleIdx="1" presStyleCnt="3"/>
      <dgm:spPr/>
    </dgm:pt>
    <dgm:pt modelId="{54CF3250-0B32-4163-AE00-C5DEA2D18249}" type="pres">
      <dgm:prSet presAssocID="{DFF5D233-29DD-4DA2-9846-C5D265CBBA0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886C2AC6-2AA0-4872-99B9-82A85A3C3E0C}" type="pres">
      <dgm:prSet presAssocID="{DFF5D233-29DD-4DA2-9846-C5D265CBBA0A}" presName="spaceRect" presStyleCnt="0"/>
      <dgm:spPr/>
    </dgm:pt>
    <dgm:pt modelId="{0F5ADA81-8A93-49F3-BA92-BAA8E90B3A1C}" type="pres">
      <dgm:prSet presAssocID="{DFF5D233-29DD-4DA2-9846-C5D265CBBA0A}" presName="parTx" presStyleLbl="revTx" presStyleIdx="1" presStyleCnt="3">
        <dgm:presLayoutVars>
          <dgm:chMax val="0"/>
          <dgm:chPref val="0"/>
        </dgm:presLayoutVars>
      </dgm:prSet>
      <dgm:spPr/>
    </dgm:pt>
    <dgm:pt modelId="{2A782CBD-B977-43C8-9041-E37A5EFB1C93}" type="pres">
      <dgm:prSet presAssocID="{E3E41DF9-643E-4E47-A31D-7DA117A3AA7E}" presName="sibTrans" presStyleCnt="0"/>
      <dgm:spPr/>
    </dgm:pt>
    <dgm:pt modelId="{CD84CAD5-9129-4C80-922E-97B03F367B71}" type="pres">
      <dgm:prSet presAssocID="{717040D3-09C9-4084-A7A3-D8C965599233}" presName="compNode" presStyleCnt="0"/>
      <dgm:spPr/>
    </dgm:pt>
    <dgm:pt modelId="{2465AFE1-49CD-463C-A01E-A401959FDA41}" type="pres">
      <dgm:prSet presAssocID="{717040D3-09C9-4084-A7A3-D8C965599233}" presName="bgRect" presStyleLbl="bgShp" presStyleIdx="2" presStyleCnt="3"/>
      <dgm:spPr/>
    </dgm:pt>
    <dgm:pt modelId="{6A91C732-4BFE-4517-AA0D-1C1BBD5F5E13}" type="pres">
      <dgm:prSet presAssocID="{717040D3-09C9-4084-A7A3-D8C9655992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311DBDF6-E9B6-40B8-86F2-3C3276290FFA}" type="pres">
      <dgm:prSet presAssocID="{717040D3-09C9-4084-A7A3-D8C965599233}" presName="spaceRect" presStyleCnt="0"/>
      <dgm:spPr/>
    </dgm:pt>
    <dgm:pt modelId="{037CAED8-1E0F-447B-A51D-84F56CCC6DBF}" type="pres">
      <dgm:prSet presAssocID="{717040D3-09C9-4084-A7A3-D8C965599233}" presName="parTx" presStyleLbl="revTx" presStyleIdx="2" presStyleCnt="3">
        <dgm:presLayoutVars>
          <dgm:chMax val="0"/>
          <dgm:chPref val="0"/>
        </dgm:presLayoutVars>
      </dgm:prSet>
      <dgm:spPr/>
    </dgm:pt>
  </dgm:ptLst>
  <dgm:cxnLst>
    <dgm:cxn modelId="{A0683C3F-2E9F-47E9-B2CB-DEE37AB01EA8}" srcId="{1FBD109A-6982-4732-9E6A-17271566DA35}" destId="{DFF5D233-29DD-4DA2-9846-C5D265CBBA0A}" srcOrd="1" destOrd="0" parTransId="{C2542AAC-259E-42B9-9123-451BA35ACC00}" sibTransId="{E3E41DF9-643E-4E47-A31D-7DA117A3AA7E}"/>
    <dgm:cxn modelId="{D643C64D-6B62-4A8F-A2B5-545FFF6CF9C1}" srcId="{1FBD109A-6982-4732-9E6A-17271566DA35}" destId="{6DA44944-D46B-43C5-AD4C-1FCDC90F0AF4}" srcOrd="0" destOrd="0" parTransId="{4AB4DE14-6109-4526-9ED1-9DD0CCAB99B7}" sibTransId="{623C2AD2-3597-4462-BC82-2ACD346F5510}"/>
    <dgm:cxn modelId="{49CB2957-DCA5-4241-82A8-CABB386CA012}" type="presOf" srcId="{717040D3-09C9-4084-A7A3-D8C965599233}" destId="{037CAED8-1E0F-447B-A51D-84F56CCC6DBF}" srcOrd="0" destOrd="0" presId="urn:microsoft.com/office/officeart/2018/2/layout/IconVerticalSolidList"/>
    <dgm:cxn modelId="{0788E991-969C-402F-A2B9-1A5D2E9DCAD3}" type="presOf" srcId="{6DA44944-D46B-43C5-AD4C-1FCDC90F0AF4}" destId="{5670A664-0E5B-4361-AA39-1903707557F8}" srcOrd="0" destOrd="0" presId="urn:microsoft.com/office/officeart/2018/2/layout/IconVerticalSolidList"/>
    <dgm:cxn modelId="{CA982BA8-AFB0-4D84-A599-FE007EBB47F6}" type="presOf" srcId="{1FBD109A-6982-4732-9E6A-17271566DA35}" destId="{FDEAD276-F8F8-4B11-A6FC-222989422ED6}" srcOrd="0" destOrd="0" presId="urn:microsoft.com/office/officeart/2018/2/layout/IconVerticalSolidList"/>
    <dgm:cxn modelId="{A5738BA9-D5A1-4D87-B35D-8B9DA160F3AA}" srcId="{1FBD109A-6982-4732-9E6A-17271566DA35}" destId="{717040D3-09C9-4084-A7A3-D8C965599233}" srcOrd="2" destOrd="0" parTransId="{2D1977D3-85F1-4986-B8BA-27C69A074AD0}" sibTransId="{EE1A6894-9EE7-42EA-8F23-C76E9BEA5321}"/>
    <dgm:cxn modelId="{D5B845CD-B623-4329-BBE0-6DFAEA083C7D}" type="presOf" srcId="{DFF5D233-29DD-4DA2-9846-C5D265CBBA0A}" destId="{0F5ADA81-8A93-49F3-BA92-BAA8E90B3A1C}" srcOrd="0" destOrd="0" presId="urn:microsoft.com/office/officeart/2018/2/layout/IconVerticalSolidList"/>
    <dgm:cxn modelId="{7140BD32-D38C-49EA-8129-4F0EA454D818}" type="presParOf" srcId="{FDEAD276-F8F8-4B11-A6FC-222989422ED6}" destId="{8E52EBAB-8671-40B9-B437-C81CD1BB5F79}" srcOrd="0" destOrd="0" presId="urn:microsoft.com/office/officeart/2018/2/layout/IconVerticalSolidList"/>
    <dgm:cxn modelId="{CEC78869-8FD9-481B-992B-2D25A5DDFAB4}" type="presParOf" srcId="{8E52EBAB-8671-40B9-B437-C81CD1BB5F79}" destId="{FEBDE504-B2E6-4E53-A356-091CA18004C9}" srcOrd="0" destOrd="0" presId="urn:microsoft.com/office/officeart/2018/2/layout/IconVerticalSolidList"/>
    <dgm:cxn modelId="{DEDAA024-05C7-4C47-A9DD-F8734DC95E8F}" type="presParOf" srcId="{8E52EBAB-8671-40B9-B437-C81CD1BB5F79}" destId="{E31E057C-AE78-4CCA-8D7D-D1FA32CC4280}" srcOrd="1" destOrd="0" presId="urn:microsoft.com/office/officeart/2018/2/layout/IconVerticalSolidList"/>
    <dgm:cxn modelId="{0D0192D5-82AF-4D41-A0FE-E47D4BDCDD68}" type="presParOf" srcId="{8E52EBAB-8671-40B9-B437-C81CD1BB5F79}" destId="{B89A5BC9-D934-41EC-8248-35510B311739}" srcOrd="2" destOrd="0" presId="urn:microsoft.com/office/officeart/2018/2/layout/IconVerticalSolidList"/>
    <dgm:cxn modelId="{3B15ECC0-8AA3-448E-89BA-5DACF418E6B2}" type="presParOf" srcId="{8E52EBAB-8671-40B9-B437-C81CD1BB5F79}" destId="{5670A664-0E5B-4361-AA39-1903707557F8}" srcOrd="3" destOrd="0" presId="urn:microsoft.com/office/officeart/2018/2/layout/IconVerticalSolidList"/>
    <dgm:cxn modelId="{78AF82EC-CF25-49B5-B44F-B62716E578D5}" type="presParOf" srcId="{FDEAD276-F8F8-4B11-A6FC-222989422ED6}" destId="{A4389C9F-4E9E-41A4-BADB-F43BC1979837}" srcOrd="1" destOrd="0" presId="urn:microsoft.com/office/officeart/2018/2/layout/IconVerticalSolidList"/>
    <dgm:cxn modelId="{3DA5EA0D-96C2-4E1D-B20F-81CDA3A4641F}" type="presParOf" srcId="{FDEAD276-F8F8-4B11-A6FC-222989422ED6}" destId="{53BBD288-72FA-409A-A9F3-BE6DA90BE35B}" srcOrd="2" destOrd="0" presId="urn:microsoft.com/office/officeart/2018/2/layout/IconVerticalSolidList"/>
    <dgm:cxn modelId="{488A4198-7AC1-443D-A457-DEE577E14130}" type="presParOf" srcId="{53BBD288-72FA-409A-A9F3-BE6DA90BE35B}" destId="{08751408-FBE9-4A44-9142-5E109475DFE4}" srcOrd="0" destOrd="0" presId="urn:microsoft.com/office/officeart/2018/2/layout/IconVerticalSolidList"/>
    <dgm:cxn modelId="{EE477636-3C4A-4E5A-A446-63CEBC3BBBC9}" type="presParOf" srcId="{53BBD288-72FA-409A-A9F3-BE6DA90BE35B}" destId="{54CF3250-0B32-4163-AE00-C5DEA2D18249}" srcOrd="1" destOrd="0" presId="urn:microsoft.com/office/officeart/2018/2/layout/IconVerticalSolidList"/>
    <dgm:cxn modelId="{F2ED70E4-D754-463D-AD00-436D662CC00B}" type="presParOf" srcId="{53BBD288-72FA-409A-A9F3-BE6DA90BE35B}" destId="{886C2AC6-2AA0-4872-99B9-82A85A3C3E0C}" srcOrd="2" destOrd="0" presId="urn:microsoft.com/office/officeart/2018/2/layout/IconVerticalSolidList"/>
    <dgm:cxn modelId="{94FA823C-932D-4B17-A7D4-73B6C349E10F}" type="presParOf" srcId="{53BBD288-72FA-409A-A9F3-BE6DA90BE35B}" destId="{0F5ADA81-8A93-49F3-BA92-BAA8E90B3A1C}" srcOrd="3" destOrd="0" presId="urn:microsoft.com/office/officeart/2018/2/layout/IconVerticalSolidList"/>
    <dgm:cxn modelId="{5B76E75E-9A01-42E7-8EE8-DDA779157E34}" type="presParOf" srcId="{FDEAD276-F8F8-4B11-A6FC-222989422ED6}" destId="{2A782CBD-B977-43C8-9041-E37A5EFB1C93}" srcOrd="3" destOrd="0" presId="urn:microsoft.com/office/officeart/2018/2/layout/IconVerticalSolidList"/>
    <dgm:cxn modelId="{C3AE9957-C8B4-4952-BB68-A9B943065FC2}" type="presParOf" srcId="{FDEAD276-F8F8-4B11-A6FC-222989422ED6}" destId="{CD84CAD5-9129-4C80-922E-97B03F367B71}" srcOrd="4" destOrd="0" presId="urn:microsoft.com/office/officeart/2018/2/layout/IconVerticalSolidList"/>
    <dgm:cxn modelId="{440EC927-E39E-4E8F-9D3E-E9BAFD4FA80E}" type="presParOf" srcId="{CD84CAD5-9129-4C80-922E-97B03F367B71}" destId="{2465AFE1-49CD-463C-A01E-A401959FDA41}" srcOrd="0" destOrd="0" presId="urn:microsoft.com/office/officeart/2018/2/layout/IconVerticalSolidList"/>
    <dgm:cxn modelId="{3AB3B966-285A-424B-99A5-161FC77B3856}" type="presParOf" srcId="{CD84CAD5-9129-4C80-922E-97B03F367B71}" destId="{6A91C732-4BFE-4517-AA0D-1C1BBD5F5E13}" srcOrd="1" destOrd="0" presId="urn:microsoft.com/office/officeart/2018/2/layout/IconVerticalSolidList"/>
    <dgm:cxn modelId="{E9B3AB41-697D-4C17-A9D7-22730D5C2EC5}" type="presParOf" srcId="{CD84CAD5-9129-4C80-922E-97B03F367B71}" destId="{311DBDF6-E9B6-40B8-86F2-3C3276290FFA}" srcOrd="2" destOrd="0" presId="urn:microsoft.com/office/officeart/2018/2/layout/IconVerticalSolidList"/>
    <dgm:cxn modelId="{093F7AD4-40E3-4B21-9C78-2227E661AC97}" type="presParOf" srcId="{CD84CAD5-9129-4C80-922E-97B03F367B71}" destId="{037CAED8-1E0F-447B-A51D-84F56CCC6D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790C8D-41A8-4FC6-A21E-3EE9D07B34F0}"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FCCAEC1D-3BB3-4EF4-B91A-6EBD2536C9C1}">
      <dgm:prSet/>
      <dgm:spPr/>
      <dgm:t>
        <a:bodyPr/>
        <a:lstStyle/>
        <a:p>
          <a:r>
            <a:rPr lang="en-US"/>
            <a:t>"A database schema specifies, based on the database administrator's knowledge of possible applications, the facts that can enter the database, or those of interest to the possible end-users.”</a:t>
          </a:r>
        </a:p>
      </dgm:t>
    </dgm:pt>
    <dgm:pt modelId="{FFD0171E-B68A-41CC-A1CB-219048222D0C}" type="parTrans" cxnId="{E503DDD8-7E52-41BC-B04B-A632AC1EB4FA}">
      <dgm:prSet/>
      <dgm:spPr/>
      <dgm:t>
        <a:bodyPr/>
        <a:lstStyle/>
        <a:p>
          <a:endParaRPr lang="en-US"/>
        </a:p>
      </dgm:t>
    </dgm:pt>
    <dgm:pt modelId="{CECC518C-2F8C-4D01-AB8F-0AA98433F6E1}" type="sibTrans" cxnId="{E503DDD8-7E52-41BC-B04B-A632AC1EB4FA}">
      <dgm:prSet/>
      <dgm:spPr/>
      <dgm:t>
        <a:bodyPr/>
        <a:lstStyle/>
        <a:p>
          <a:endParaRPr lang="en-US"/>
        </a:p>
      </dgm:t>
    </dgm:pt>
    <dgm:pt modelId="{CCA5B9EE-26BB-4C28-BAC4-B4ABEEA30E24}">
      <dgm:prSet/>
      <dgm:spPr/>
      <dgm:t>
        <a:bodyPr/>
        <a:lstStyle/>
        <a:p>
          <a:r>
            <a:rPr lang="en-US" b="1"/>
            <a:t>Tables / relations </a:t>
          </a:r>
          <a:r>
            <a:rPr lang="en-US"/>
            <a:t>composed of </a:t>
          </a:r>
          <a:r>
            <a:rPr lang="en-US" b="1"/>
            <a:t>attributes / fields</a:t>
          </a:r>
          <a:r>
            <a:rPr lang="en-US"/>
            <a:t>, which are of specific </a:t>
          </a:r>
          <a:r>
            <a:rPr lang="en-US" b="1"/>
            <a:t>types</a:t>
          </a:r>
          <a:r>
            <a:rPr lang="en-US"/>
            <a:t> (integer, text).</a:t>
          </a:r>
        </a:p>
      </dgm:t>
    </dgm:pt>
    <dgm:pt modelId="{09A207E5-5CC8-4F55-9266-B29A83C8A260}" type="parTrans" cxnId="{D838454C-4A97-48AE-BC91-28B5FD6DEE5A}">
      <dgm:prSet/>
      <dgm:spPr/>
      <dgm:t>
        <a:bodyPr/>
        <a:lstStyle/>
        <a:p>
          <a:endParaRPr lang="en-US"/>
        </a:p>
      </dgm:t>
    </dgm:pt>
    <dgm:pt modelId="{84E83294-D216-4485-999C-6CF8CAE69FC2}" type="sibTrans" cxnId="{D838454C-4A97-48AE-BC91-28B5FD6DEE5A}">
      <dgm:prSet/>
      <dgm:spPr/>
      <dgm:t>
        <a:bodyPr/>
        <a:lstStyle/>
        <a:p>
          <a:endParaRPr lang="en-US"/>
        </a:p>
      </dgm:t>
    </dgm:pt>
    <dgm:pt modelId="{10617B68-C9F6-F74B-97C2-23710CBD8F55}" type="pres">
      <dgm:prSet presAssocID="{D8790C8D-41A8-4FC6-A21E-3EE9D07B34F0}" presName="Name0" presStyleCnt="0">
        <dgm:presLayoutVars>
          <dgm:dir/>
          <dgm:animLvl val="lvl"/>
          <dgm:resizeHandles val="exact"/>
        </dgm:presLayoutVars>
      </dgm:prSet>
      <dgm:spPr/>
    </dgm:pt>
    <dgm:pt modelId="{44793974-5B11-0840-BCD9-9B934F6A92AA}" type="pres">
      <dgm:prSet presAssocID="{CCA5B9EE-26BB-4C28-BAC4-B4ABEEA30E24}" presName="boxAndChildren" presStyleCnt="0"/>
      <dgm:spPr/>
    </dgm:pt>
    <dgm:pt modelId="{BA4D5734-83CD-8A45-9811-29E895BCF367}" type="pres">
      <dgm:prSet presAssocID="{CCA5B9EE-26BB-4C28-BAC4-B4ABEEA30E24}" presName="parentTextBox" presStyleLbl="node1" presStyleIdx="0" presStyleCnt="2"/>
      <dgm:spPr/>
    </dgm:pt>
    <dgm:pt modelId="{1317B4C1-D4E2-934C-B9EF-371FB1A9A69F}" type="pres">
      <dgm:prSet presAssocID="{CECC518C-2F8C-4D01-AB8F-0AA98433F6E1}" presName="sp" presStyleCnt="0"/>
      <dgm:spPr/>
    </dgm:pt>
    <dgm:pt modelId="{41C67490-833B-274A-B59A-70DC52A0BF13}" type="pres">
      <dgm:prSet presAssocID="{FCCAEC1D-3BB3-4EF4-B91A-6EBD2536C9C1}" presName="arrowAndChildren" presStyleCnt="0"/>
      <dgm:spPr/>
    </dgm:pt>
    <dgm:pt modelId="{B10CCDBB-1C84-DF43-9737-D10B0195E7C7}" type="pres">
      <dgm:prSet presAssocID="{FCCAEC1D-3BB3-4EF4-B91A-6EBD2536C9C1}" presName="parentTextArrow" presStyleLbl="node1" presStyleIdx="1" presStyleCnt="2"/>
      <dgm:spPr/>
    </dgm:pt>
  </dgm:ptLst>
  <dgm:cxnLst>
    <dgm:cxn modelId="{895A5A01-10FF-1D4A-8E74-B95154E41789}" type="presOf" srcId="{D8790C8D-41A8-4FC6-A21E-3EE9D07B34F0}" destId="{10617B68-C9F6-F74B-97C2-23710CBD8F55}" srcOrd="0" destOrd="0" presId="urn:microsoft.com/office/officeart/2005/8/layout/process4"/>
    <dgm:cxn modelId="{B4BEE12D-58A6-8D4E-AC9E-81116865ACEE}" type="presOf" srcId="{CCA5B9EE-26BB-4C28-BAC4-B4ABEEA30E24}" destId="{BA4D5734-83CD-8A45-9811-29E895BCF367}" srcOrd="0" destOrd="0" presId="urn:microsoft.com/office/officeart/2005/8/layout/process4"/>
    <dgm:cxn modelId="{D838454C-4A97-48AE-BC91-28B5FD6DEE5A}" srcId="{D8790C8D-41A8-4FC6-A21E-3EE9D07B34F0}" destId="{CCA5B9EE-26BB-4C28-BAC4-B4ABEEA30E24}" srcOrd="1" destOrd="0" parTransId="{09A207E5-5CC8-4F55-9266-B29A83C8A260}" sibTransId="{84E83294-D216-4485-999C-6CF8CAE69FC2}"/>
    <dgm:cxn modelId="{E503DDD8-7E52-41BC-B04B-A632AC1EB4FA}" srcId="{D8790C8D-41A8-4FC6-A21E-3EE9D07B34F0}" destId="{FCCAEC1D-3BB3-4EF4-B91A-6EBD2536C9C1}" srcOrd="0" destOrd="0" parTransId="{FFD0171E-B68A-41CC-A1CB-219048222D0C}" sibTransId="{CECC518C-2F8C-4D01-AB8F-0AA98433F6E1}"/>
    <dgm:cxn modelId="{F8D1D9E6-95FF-AE4A-9C46-F8FD2D2FF408}" type="presOf" srcId="{FCCAEC1D-3BB3-4EF4-B91A-6EBD2536C9C1}" destId="{B10CCDBB-1C84-DF43-9737-D10B0195E7C7}" srcOrd="0" destOrd="0" presId="urn:microsoft.com/office/officeart/2005/8/layout/process4"/>
    <dgm:cxn modelId="{8F9C666C-D715-4F45-8BE8-40639126D452}" type="presParOf" srcId="{10617B68-C9F6-F74B-97C2-23710CBD8F55}" destId="{44793974-5B11-0840-BCD9-9B934F6A92AA}" srcOrd="0" destOrd="0" presId="urn:microsoft.com/office/officeart/2005/8/layout/process4"/>
    <dgm:cxn modelId="{C691F1F5-9FA1-2140-9E56-43A6DDAA3DBC}" type="presParOf" srcId="{44793974-5B11-0840-BCD9-9B934F6A92AA}" destId="{BA4D5734-83CD-8A45-9811-29E895BCF367}" srcOrd="0" destOrd="0" presId="urn:microsoft.com/office/officeart/2005/8/layout/process4"/>
    <dgm:cxn modelId="{3B47FE45-8026-2447-BF16-24B458E75832}" type="presParOf" srcId="{10617B68-C9F6-F74B-97C2-23710CBD8F55}" destId="{1317B4C1-D4E2-934C-B9EF-371FB1A9A69F}" srcOrd="1" destOrd="0" presId="urn:microsoft.com/office/officeart/2005/8/layout/process4"/>
    <dgm:cxn modelId="{4B5B90EB-0D1F-BF4D-8884-B11EDD3C0DD3}" type="presParOf" srcId="{10617B68-C9F6-F74B-97C2-23710CBD8F55}" destId="{41C67490-833B-274A-B59A-70DC52A0BF13}" srcOrd="2" destOrd="0" presId="urn:microsoft.com/office/officeart/2005/8/layout/process4"/>
    <dgm:cxn modelId="{0F81B196-C555-4F4F-9681-E6D641EE2EE9}" type="presParOf" srcId="{41C67490-833B-274A-B59A-70DC52A0BF13}" destId="{B10CCDBB-1C84-DF43-9737-D10B0195E7C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790443-D24F-48B7-8C7D-31923094CFC6}"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BC2C3776-7750-4B6C-8238-A572A53B410D}">
      <dgm:prSet/>
      <dgm:spPr/>
      <dgm:t>
        <a:bodyPr/>
        <a:lstStyle/>
        <a:p>
          <a:r>
            <a:rPr lang="en-US"/>
            <a:t>Primary key (PK) -- unique identifier</a:t>
          </a:r>
        </a:p>
      </dgm:t>
    </dgm:pt>
    <dgm:pt modelId="{4A6B984A-9721-4F7D-A310-5EF1ED4FFB15}" type="parTrans" cxnId="{333A499B-CB8A-4358-AE1A-C800A2DAAFD4}">
      <dgm:prSet/>
      <dgm:spPr/>
      <dgm:t>
        <a:bodyPr/>
        <a:lstStyle/>
        <a:p>
          <a:endParaRPr lang="en-US"/>
        </a:p>
      </dgm:t>
    </dgm:pt>
    <dgm:pt modelId="{FED7E9EE-6CA3-4260-B405-36EBC032B73F}" type="sibTrans" cxnId="{333A499B-CB8A-4358-AE1A-C800A2DAAFD4}">
      <dgm:prSet/>
      <dgm:spPr/>
      <dgm:t>
        <a:bodyPr/>
        <a:lstStyle/>
        <a:p>
          <a:endParaRPr lang="en-US"/>
        </a:p>
      </dgm:t>
    </dgm:pt>
    <dgm:pt modelId="{D7FE5C81-59FC-4E4D-AE0E-D4626848A9BC}">
      <dgm:prSet/>
      <dgm:spPr/>
      <dgm:t>
        <a:bodyPr/>
        <a:lstStyle/>
        <a:p>
          <a:r>
            <a:rPr lang="en-US"/>
            <a:t>Foreign key (FK) – reference to PK</a:t>
          </a:r>
        </a:p>
      </dgm:t>
    </dgm:pt>
    <dgm:pt modelId="{2559F706-69ED-4CAA-9C7C-26AE0C5ED21D}" type="parTrans" cxnId="{ADA2FC88-FD2E-4C90-92CF-261BFBA9848B}">
      <dgm:prSet/>
      <dgm:spPr/>
      <dgm:t>
        <a:bodyPr/>
        <a:lstStyle/>
        <a:p>
          <a:endParaRPr lang="en-US"/>
        </a:p>
      </dgm:t>
    </dgm:pt>
    <dgm:pt modelId="{7DBA5955-23F1-43BD-BEC8-86BED1DB5CB2}" type="sibTrans" cxnId="{ADA2FC88-FD2E-4C90-92CF-261BFBA9848B}">
      <dgm:prSet/>
      <dgm:spPr/>
      <dgm:t>
        <a:bodyPr/>
        <a:lstStyle/>
        <a:p>
          <a:endParaRPr lang="en-US"/>
        </a:p>
      </dgm:t>
    </dgm:pt>
    <dgm:pt modelId="{10D69BC9-EF68-4B0F-A558-D32B19FF117C}">
      <dgm:prSet/>
      <dgm:spPr/>
      <dgm:t>
        <a:bodyPr/>
        <a:lstStyle/>
        <a:p>
          <a:r>
            <a:rPr lang="en-US"/>
            <a:t>Normalization – reduce redundancy</a:t>
          </a:r>
        </a:p>
      </dgm:t>
    </dgm:pt>
    <dgm:pt modelId="{3AA10906-BBE3-4C79-A352-D3A61CB59769}" type="parTrans" cxnId="{8D1A30A8-ADD9-4F9D-A3D6-4B82B86461B5}">
      <dgm:prSet/>
      <dgm:spPr/>
      <dgm:t>
        <a:bodyPr/>
        <a:lstStyle/>
        <a:p>
          <a:endParaRPr lang="en-US"/>
        </a:p>
      </dgm:t>
    </dgm:pt>
    <dgm:pt modelId="{AD2EDB56-3AF5-4E8B-90DF-A546E3E66D26}" type="sibTrans" cxnId="{8D1A30A8-ADD9-4F9D-A3D6-4B82B86461B5}">
      <dgm:prSet/>
      <dgm:spPr/>
      <dgm:t>
        <a:bodyPr/>
        <a:lstStyle/>
        <a:p>
          <a:endParaRPr lang="en-US"/>
        </a:p>
      </dgm:t>
    </dgm:pt>
    <dgm:pt modelId="{B0B06CCB-F74D-4AD4-B51D-1A567AE65FA7}">
      <dgm:prSet/>
      <dgm:spPr/>
      <dgm:t>
        <a:bodyPr/>
        <a:lstStyle/>
        <a:p>
          <a:r>
            <a:rPr lang="en-US"/>
            <a:t>Divide info across smaller tables</a:t>
          </a:r>
        </a:p>
      </dgm:t>
    </dgm:pt>
    <dgm:pt modelId="{68480CFC-77B3-4EB4-B6A2-EE8C89DB974C}" type="parTrans" cxnId="{F090EE68-8A88-4636-B498-3F40510A219D}">
      <dgm:prSet/>
      <dgm:spPr/>
      <dgm:t>
        <a:bodyPr/>
        <a:lstStyle/>
        <a:p>
          <a:endParaRPr lang="en-US"/>
        </a:p>
      </dgm:t>
    </dgm:pt>
    <dgm:pt modelId="{E625DF77-B07A-4AA9-A12A-AAA38E919311}" type="sibTrans" cxnId="{F090EE68-8A88-4636-B498-3F40510A219D}">
      <dgm:prSet/>
      <dgm:spPr/>
      <dgm:t>
        <a:bodyPr/>
        <a:lstStyle/>
        <a:p>
          <a:endParaRPr lang="en-US"/>
        </a:p>
      </dgm:t>
    </dgm:pt>
    <dgm:pt modelId="{75920B13-1D53-4585-B379-20E51851B857}">
      <dgm:prSet/>
      <dgm:spPr/>
      <dgm:t>
        <a:bodyPr/>
        <a:lstStyle/>
        <a:p>
          <a:r>
            <a:rPr lang="en-US"/>
            <a:t>Define relationships between tables</a:t>
          </a:r>
        </a:p>
      </dgm:t>
    </dgm:pt>
    <dgm:pt modelId="{F70765EB-71B5-4E1F-B49B-273C602402CA}" type="parTrans" cxnId="{34A5029F-25A8-4C5F-88E8-11DB71138EEA}">
      <dgm:prSet/>
      <dgm:spPr/>
      <dgm:t>
        <a:bodyPr/>
        <a:lstStyle/>
        <a:p>
          <a:endParaRPr lang="en-US"/>
        </a:p>
      </dgm:t>
    </dgm:pt>
    <dgm:pt modelId="{C5FFA2E6-09A9-4590-B7AB-0E6CFF2CE541}" type="sibTrans" cxnId="{34A5029F-25A8-4C5F-88E8-11DB71138EEA}">
      <dgm:prSet/>
      <dgm:spPr/>
      <dgm:t>
        <a:bodyPr/>
        <a:lstStyle/>
        <a:p>
          <a:endParaRPr lang="en-US"/>
        </a:p>
      </dgm:t>
    </dgm:pt>
    <dgm:pt modelId="{572996B2-91FF-472D-B138-50B768289AA0}">
      <dgm:prSet/>
      <dgm:spPr/>
      <dgm:t>
        <a:bodyPr/>
        <a:lstStyle/>
        <a:p>
          <a:r>
            <a:rPr lang="en-US"/>
            <a:t>Isolate data so operations can modify one table</a:t>
          </a:r>
        </a:p>
      </dgm:t>
    </dgm:pt>
    <dgm:pt modelId="{F134E13E-3D22-496A-9A65-43834BBFDEB8}" type="parTrans" cxnId="{F2BE2AC2-7C26-4E09-8361-419038531D32}">
      <dgm:prSet/>
      <dgm:spPr/>
      <dgm:t>
        <a:bodyPr/>
        <a:lstStyle/>
        <a:p>
          <a:endParaRPr lang="en-US"/>
        </a:p>
      </dgm:t>
    </dgm:pt>
    <dgm:pt modelId="{4A4460B7-C841-4398-9D0E-F7098D59B849}" type="sibTrans" cxnId="{F2BE2AC2-7C26-4E09-8361-419038531D32}">
      <dgm:prSet/>
      <dgm:spPr/>
      <dgm:t>
        <a:bodyPr/>
        <a:lstStyle/>
        <a:p>
          <a:endParaRPr lang="en-US"/>
        </a:p>
      </dgm:t>
    </dgm:pt>
    <dgm:pt modelId="{4E9AEED3-F2CE-43BC-832F-8C9850768C67}">
      <dgm:prSet/>
      <dgm:spPr/>
      <dgm:t>
        <a:bodyPr/>
        <a:lstStyle/>
        <a:p>
          <a:r>
            <a:rPr lang="en-US"/>
            <a:t>Every table should have a PK</a:t>
          </a:r>
        </a:p>
      </dgm:t>
    </dgm:pt>
    <dgm:pt modelId="{C7C9C604-B44D-4D0B-8C34-EE7B4145FD91}" type="parTrans" cxnId="{9EC6AF0A-A71B-4851-9493-F9349BCFBD18}">
      <dgm:prSet/>
      <dgm:spPr/>
      <dgm:t>
        <a:bodyPr/>
        <a:lstStyle/>
        <a:p>
          <a:endParaRPr lang="en-US"/>
        </a:p>
      </dgm:t>
    </dgm:pt>
    <dgm:pt modelId="{CC7C19B9-CA86-4D4F-8ECF-8D5AA1135E4E}" type="sibTrans" cxnId="{9EC6AF0A-A71B-4851-9493-F9349BCFBD18}">
      <dgm:prSet/>
      <dgm:spPr/>
      <dgm:t>
        <a:bodyPr/>
        <a:lstStyle/>
        <a:p>
          <a:endParaRPr lang="en-US"/>
        </a:p>
      </dgm:t>
    </dgm:pt>
    <dgm:pt modelId="{163E89D8-0B4A-FD4C-9241-A9034402EA86}" type="pres">
      <dgm:prSet presAssocID="{6E790443-D24F-48B7-8C7D-31923094CFC6}" presName="linear" presStyleCnt="0">
        <dgm:presLayoutVars>
          <dgm:animLvl val="lvl"/>
          <dgm:resizeHandles val="exact"/>
        </dgm:presLayoutVars>
      </dgm:prSet>
      <dgm:spPr/>
    </dgm:pt>
    <dgm:pt modelId="{CB3E336A-BDE6-4245-A8D3-01EB7A018E6B}" type="pres">
      <dgm:prSet presAssocID="{BC2C3776-7750-4B6C-8238-A572A53B410D}" presName="parentText" presStyleLbl="node1" presStyleIdx="0" presStyleCnt="3">
        <dgm:presLayoutVars>
          <dgm:chMax val="0"/>
          <dgm:bulletEnabled val="1"/>
        </dgm:presLayoutVars>
      </dgm:prSet>
      <dgm:spPr/>
    </dgm:pt>
    <dgm:pt modelId="{9C43E72A-BDC0-044D-985E-C5AA1410AED2}" type="pres">
      <dgm:prSet presAssocID="{FED7E9EE-6CA3-4260-B405-36EBC032B73F}" presName="spacer" presStyleCnt="0"/>
      <dgm:spPr/>
    </dgm:pt>
    <dgm:pt modelId="{A7B2DD90-B298-0041-88E8-F55DC9A43B7D}" type="pres">
      <dgm:prSet presAssocID="{D7FE5C81-59FC-4E4D-AE0E-D4626848A9BC}" presName="parentText" presStyleLbl="node1" presStyleIdx="1" presStyleCnt="3">
        <dgm:presLayoutVars>
          <dgm:chMax val="0"/>
          <dgm:bulletEnabled val="1"/>
        </dgm:presLayoutVars>
      </dgm:prSet>
      <dgm:spPr/>
    </dgm:pt>
    <dgm:pt modelId="{3B64AAC8-C59E-CA42-A118-2ECBA2A2310B}" type="pres">
      <dgm:prSet presAssocID="{7DBA5955-23F1-43BD-BEC8-86BED1DB5CB2}" presName="spacer" presStyleCnt="0"/>
      <dgm:spPr/>
    </dgm:pt>
    <dgm:pt modelId="{4DFA9EFF-A018-EC44-867E-F9F37786223A}" type="pres">
      <dgm:prSet presAssocID="{10D69BC9-EF68-4B0F-A558-D32B19FF117C}" presName="parentText" presStyleLbl="node1" presStyleIdx="2" presStyleCnt="3">
        <dgm:presLayoutVars>
          <dgm:chMax val="0"/>
          <dgm:bulletEnabled val="1"/>
        </dgm:presLayoutVars>
      </dgm:prSet>
      <dgm:spPr/>
    </dgm:pt>
    <dgm:pt modelId="{BB020E91-2ACA-0344-9E14-801EBAC4B424}" type="pres">
      <dgm:prSet presAssocID="{10D69BC9-EF68-4B0F-A558-D32B19FF117C}" presName="childText" presStyleLbl="revTx" presStyleIdx="0" presStyleCnt="1">
        <dgm:presLayoutVars>
          <dgm:bulletEnabled val="1"/>
        </dgm:presLayoutVars>
      </dgm:prSet>
      <dgm:spPr/>
    </dgm:pt>
  </dgm:ptLst>
  <dgm:cxnLst>
    <dgm:cxn modelId="{210EBC03-BFFE-7541-AC3D-C8EC9B00EBAF}" type="presOf" srcId="{B0B06CCB-F74D-4AD4-B51D-1A567AE65FA7}" destId="{BB020E91-2ACA-0344-9E14-801EBAC4B424}" srcOrd="0" destOrd="0" presId="urn:microsoft.com/office/officeart/2005/8/layout/vList2"/>
    <dgm:cxn modelId="{9EC6AF0A-A71B-4851-9493-F9349BCFBD18}" srcId="{10D69BC9-EF68-4B0F-A558-D32B19FF117C}" destId="{4E9AEED3-F2CE-43BC-832F-8C9850768C67}" srcOrd="3" destOrd="0" parTransId="{C7C9C604-B44D-4D0B-8C34-EE7B4145FD91}" sibTransId="{CC7C19B9-CA86-4D4F-8ECF-8D5AA1135E4E}"/>
    <dgm:cxn modelId="{E835C92A-5378-9147-824F-96B330A44E87}" type="presOf" srcId="{10D69BC9-EF68-4B0F-A558-D32B19FF117C}" destId="{4DFA9EFF-A018-EC44-867E-F9F37786223A}" srcOrd="0" destOrd="0" presId="urn:microsoft.com/office/officeart/2005/8/layout/vList2"/>
    <dgm:cxn modelId="{83254B35-FB0B-1D45-885F-D1192E0B770D}" type="presOf" srcId="{6E790443-D24F-48B7-8C7D-31923094CFC6}" destId="{163E89D8-0B4A-FD4C-9241-A9034402EA86}" srcOrd="0" destOrd="0" presId="urn:microsoft.com/office/officeart/2005/8/layout/vList2"/>
    <dgm:cxn modelId="{FDC5D436-33CB-5F4F-A447-7EEBB7E01452}" type="presOf" srcId="{4E9AEED3-F2CE-43BC-832F-8C9850768C67}" destId="{BB020E91-2ACA-0344-9E14-801EBAC4B424}" srcOrd="0" destOrd="3" presId="urn:microsoft.com/office/officeart/2005/8/layout/vList2"/>
    <dgm:cxn modelId="{270E7958-F7CC-9346-9811-2F6E150843E5}" type="presOf" srcId="{75920B13-1D53-4585-B379-20E51851B857}" destId="{BB020E91-2ACA-0344-9E14-801EBAC4B424}" srcOrd="0" destOrd="1" presId="urn:microsoft.com/office/officeart/2005/8/layout/vList2"/>
    <dgm:cxn modelId="{F090EE68-8A88-4636-B498-3F40510A219D}" srcId="{10D69BC9-EF68-4B0F-A558-D32B19FF117C}" destId="{B0B06CCB-F74D-4AD4-B51D-1A567AE65FA7}" srcOrd="0" destOrd="0" parTransId="{68480CFC-77B3-4EB4-B6A2-EE8C89DB974C}" sibTransId="{E625DF77-B07A-4AA9-A12A-AAA38E919311}"/>
    <dgm:cxn modelId="{31C7B387-63D4-D646-B78A-0CF222E12E1A}" type="presOf" srcId="{D7FE5C81-59FC-4E4D-AE0E-D4626848A9BC}" destId="{A7B2DD90-B298-0041-88E8-F55DC9A43B7D}" srcOrd="0" destOrd="0" presId="urn:microsoft.com/office/officeart/2005/8/layout/vList2"/>
    <dgm:cxn modelId="{ADA2FC88-FD2E-4C90-92CF-261BFBA9848B}" srcId="{6E790443-D24F-48B7-8C7D-31923094CFC6}" destId="{D7FE5C81-59FC-4E4D-AE0E-D4626848A9BC}" srcOrd="1" destOrd="0" parTransId="{2559F706-69ED-4CAA-9C7C-26AE0C5ED21D}" sibTransId="{7DBA5955-23F1-43BD-BEC8-86BED1DB5CB2}"/>
    <dgm:cxn modelId="{333A499B-CB8A-4358-AE1A-C800A2DAAFD4}" srcId="{6E790443-D24F-48B7-8C7D-31923094CFC6}" destId="{BC2C3776-7750-4B6C-8238-A572A53B410D}" srcOrd="0" destOrd="0" parTransId="{4A6B984A-9721-4F7D-A310-5EF1ED4FFB15}" sibTransId="{FED7E9EE-6CA3-4260-B405-36EBC032B73F}"/>
    <dgm:cxn modelId="{34A5029F-25A8-4C5F-88E8-11DB71138EEA}" srcId="{10D69BC9-EF68-4B0F-A558-D32B19FF117C}" destId="{75920B13-1D53-4585-B379-20E51851B857}" srcOrd="1" destOrd="0" parTransId="{F70765EB-71B5-4E1F-B49B-273C602402CA}" sibTransId="{C5FFA2E6-09A9-4590-B7AB-0E6CFF2CE541}"/>
    <dgm:cxn modelId="{8D1A30A8-ADD9-4F9D-A3D6-4B82B86461B5}" srcId="{6E790443-D24F-48B7-8C7D-31923094CFC6}" destId="{10D69BC9-EF68-4B0F-A558-D32B19FF117C}" srcOrd="2" destOrd="0" parTransId="{3AA10906-BBE3-4C79-A352-D3A61CB59769}" sibTransId="{AD2EDB56-3AF5-4E8B-90DF-A546E3E66D26}"/>
    <dgm:cxn modelId="{1C4E4EBB-13AC-3640-8515-0B88B26F7580}" type="presOf" srcId="{572996B2-91FF-472D-B138-50B768289AA0}" destId="{BB020E91-2ACA-0344-9E14-801EBAC4B424}" srcOrd="0" destOrd="2" presId="urn:microsoft.com/office/officeart/2005/8/layout/vList2"/>
    <dgm:cxn modelId="{F2BE2AC2-7C26-4E09-8361-419038531D32}" srcId="{10D69BC9-EF68-4B0F-A558-D32B19FF117C}" destId="{572996B2-91FF-472D-B138-50B768289AA0}" srcOrd="2" destOrd="0" parTransId="{F134E13E-3D22-496A-9A65-43834BBFDEB8}" sibTransId="{4A4460B7-C841-4398-9D0E-F7098D59B849}"/>
    <dgm:cxn modelId="{BEEC83F5-A4C0-ED48-9CC5-E800494A5E04}" type="presOf" srcId="{BC2C3776-7750-4B6C-8238-A572A53B410D}" destId="{CB3E336A-BDE6-4245-A8D3-01EB7A018E6B}" srcOrd="0" destOrd="0" presId="urn:microsoft.com/office/officeart/2005/8/layout/vList2"/>
    <dgm:cxn modelId="{ED158D86-ECCE-6040-A91F-D02F4AF62012}" type="presParOf" srcId="{163E89D8-0B4A-FD4C-9241-A9034402EA86}" destId="{CB3E336A-BDE6-4245-A8D3-01EB7A018E6B}" srcOrd="0" destOrd="0" presId="urn:microsoft.com/office/officeart/2005/8/layout/vList2"/>
    <dgm:cxn modelId="{02253BF9-219B-D646-8B37-66BE2BC3EBCC}" type="presParOf" srcId="{163E89D8-0B4A-FD4C-9241-A9034402EA86}" destId="{9C43E72A-BDC0-044D-985E-C5AA1410AED2}" srcOrd="1" destOrd="0" presId="urn:microsoft.com/office/officeart/2005/8/layout/vList2"/>
    <dgm:cxn modelId="{2570FBE8-E19B-904E-BBE4-516E7033B0E0}" type="presParOf" srcId="{163E89D8-0B4A-FD4C-9241-A9034402EA86}" destId="{A7B2DD90-B298-0041-88E8-F55DC9A43B7D}" srcOrd="2" destOrd="0" presId="urn:microsoft.com/office/officeart/2005/8/layout/vList2"/>
    <dgm:cxn modelId="{6DDE55AA-5EF1-1446-9599-4304835B499A}" type="presParOf" srcId="{163E89D8-0B4A-FD4C-9241-A9034402EA86}" destId="{3B64AAC8-C59E-CA42-A118-2ECBA2A2310B}" srcOrd="3" destOrd="0" presId="urn:microsoft.com/office/officeart/2005/8/layout/vList2"/>
    <dgm:cxn modelId="{F40D8DD4-A547-C64F-95F4-7A85DCA5D979}" type="presParOf" srcId="{163E89D8-0B4A-FD4C-9241-A9034402EA86}" destId="{4DFA9EFF-A018-EC44-867E-F9F37786223A}" srcOrd="4" destOrd="0" presId="urn:microsoft.com/office/officeart/2005/8/layout/vList2"/>
    <dgm:cxn modelId="{69AD1E4A-3018-C64B-8A9C-E8C36B80ADD3}" type="presParOf" srcId="{163E89D8-0B4A-FD4C-9241-A9034402EA86}" destId="{BB020E91-2ACA-0344-9E14-801EBAC4B42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43C42E-0716-40D0-A5A5-595EAF0C70DC}"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21C23526-4528-4444-87EF-875E5BF8F1B0}">
      <dgm:prSet/>
      <dgm:spPr/>
      <dgm:t>
        <a:bodyPr/>
        <a:lstStyle/>
        <a:p>
          <a:r>
            <a:rPr lang="en-US" b="1"/>
            <a:t>Set</a:t>
          </a:r>
          <a:r>
            <a:rPr lang="en-US"/>
            <a:t>-at-a-time interface offers better physical data independence.</a:t>
          </a:r>
        </a:p>
      </dgm:t>
    </dgm:pt>
    <dgm:pt modelId="{970E3446-4777-498C-B92F-163DBD1B150E}" type="parTrans" cxnId="{D6279699-38BD-41D5-8838-626C8E1A866D}">
      <dgm:prSet/>
      <dgm:spPr/>
      <dgm:t>
        <a:bodyPr/>
        <a:lstStyle/>
        <a:p>
          <a:endParaRPr lang="en-US"/>
        </a:p>
      </dgm:t>
    </dgm:pt>
    <dgm:pt modelId="{5BA4760F-CE08-44E5-9FAE-E52E895F8C36}" type="sibTrans" cxnId="{D6279699-38BD-41D5-8838-626C8E1A866D}">
      <dgm:prSet/>
      <dgm:spPr/>
      <dgm:t>
        <a:bodyPr/>
        <a:lstStyle/>
        <a:p>
          <a:endParaRPr lang="en-US"/>
        </a:p>
      </dgm:t>
    </dgm:pt>
    <dgm:pt modelId="{3D862712-8952-4CCE-A8E2-735D6944B396}">
      <dgm:prSet/>
      <dgm:spPr/>
      <dgm:t>
        <a:bodyPr/>
        <a:lstStyle/>
        <a:p>
          <a:r>
            <a:rPr lang="en-US"/>
            <a:t>Database system optimizer is better than manual tuning.</a:t>
          </a:r>
        </a:p>
      </dgm:t>
    </dgm:pt>
    <dgm:pt modelId="{736650FD-F718-4383-9D67-3113BEC23B50}" type="parTrans" cxnId="{BCB9D386-DEC3-4881-910F-712F01F69FE0}">
      <dgm:prSet/>
      <dgm:spPr/>
      <dgm:t>
        <a:bodyPr/>
        <a:lstStyle/>
        <a:p>
          <a:endParaRPr lang="en-US"/>
        </a:p>
      </dgm:t>
    </dgm:pt>
    <dgm:pt modelId="{0CA7DD53-AF54-4C81-BC45-014AB52E2414}" type="sibTrans" cxnId="{BCB9D386-DEC3-4881-910F-712F01F69FE0}">
      <dgm:prSet/>
      <dgm:spPr/>
      <dgm:t>
        <a:bodyPr/>
        <a:lstStyle/>
        <a:p>
          <a:endParaRPr lang="en-US"/>
        </a:p>
      </dgm:t>
    </dgm:pt>
    <dgm:pt modelId="{50361D4E-6C19-5748-9476-0CA7C4A64957}" type="pres">
      <dgm:prSet presAssocID="{2D43C42E-0716-40D0-A5A5-595EAF0C70DC}" presName="hierChild1" presStyleCnt="0">
        <dgm:presLayoutVars>
          <dgm:chPref val="1"/>
          <dgm:dir/>
          <dgm:animOne val="branch"/>
          <dgm:animLvl val="lvl"/>
          <dgm:resizeHandles/>
        </dgm:presLayoutVars>
      </dgm:prSet>
      <dgm:spPr/>
    </dgm:pt>
    <dgm:pt modelId="{E6324A8C-F592-CD43-BDE6-C46B2815F74E}" type="pres">
      <dgm:prSet presAssocID="{21C23526-4528-4444-87EF-875E5BF8F1B0}" presName="hierRoot1" presStyleCnt="0"/>
      <dgm:spPr/>
    </dgm:pt>
    <dgm:pt modelId="{16B36778-1429-2E4E-A0D9-BEF3A65211EA}" type="pres">
      <dgm:prSet presAssocID="{21C23526-4528-4444-87EF-875E5BF8F1B0}" presName="composite" presStyleCnt="0"/>
      <dgm:spPr/>
    </dgm:pt>
    <dgm:pt modelId="{0E2898D0-A02D-DF4B-9D06-8947EEFC650B}" type="pres">
      <dgm:prSet presAssocID="{21C23526-4528-4444-87EF-875E5BF8F1B0}" presName="background" presStyleLbl="node0" presStyleIdx="0" presStyleCnt="2"/>
      <dgm:spPr/>
    </dgm:pt>
    <dgm:pt modelId="{C8EA6911-967C-D043-B1F8-599EA53497CD}" type="pres">
      <dgm:prSet presAssocID="{21C23526-4528-4444-87EF-875E5BF8F1B0}" presName="text" presStyleLbl="fgAcc0" presStyleIdx="0" presStyleCnt="2">
        <dgm:presLayoutVars>
          <dgm:chPref val="3"/>
        </dgm:presLayoutVars>
      </dgm:prSet>
      <dgm:spPr/>
    </dgm:pt>
    <dgm:pt modelId="{8445DC76-BA8F-744E-B150-DE3BC1F6E4FF}" type="pres">
      <dgm:prSet presAssocID="{21C23526-4528-4444-87EF-875E5BF8F1B0}" presName="hierChild2" presStyleCnt="0"/>
      <dgm:spPr/>
    </dgm:pt>
    <dgm:pt modelId="{E25983F8-2512-9245-93FF-30C602D1F05F}" type="pres">
      <dgm:prSet presAssocID="{3D862712-8952-4CCE-A8E2-735D6944B396}" presName="hierRoot1" presStyleCnt="0"/>
      <dgm:spPr/>
    </dgm:pt>
    <dgm:pt modelId="{18585290-3CC6-5E4E-B7C6-9C653E574FF5}" type="pres">
      <dgm:prSet presAssocID="{3D862712-8952-4CCE-A8E2-735D6944B396}" presName="composite" presStyleCnt="0"/>
      <dgm:spPr/>
    </dgm:pt>
    <dgm:pt modelId="{D2A498D9-2477-E04E-9324-634A48727046}" type="pres">
      <dgm:prSet presAssocID="{3D862712-8952-4CCE-A8E2-735D6944B396}" presName="background" presStyleLbl="node0" presStyleIdx="1" presStyleCnt="2"/>
      <dgm:spPr/>
    </dgm:pt>
    <dgm:pt modelId="{66B7404E-4A5C-0349-907C-A6E00327B0C2}" type="pres">
      <dgm:prSet presAssocID="{3D862712-8952-4CCE-A8E2-735D6944B396}" presName="text" presStyleLbl="fgAcc0" presStyleIdx="1" presStyleCnt="2">
        <dgm:presLayoutVars>
          <dgm:chPref val="3"/>
        </dgm:presLayoutVars>
      </dgm:prSet>
      <dgm:spPr/>
    </dgm:pt>
    <dgm:pt modelId="{0B01E0B2-813C-9643-BC59-E3FD99159C2B}" type="pres">
      <dgm:prSet presAssocID="{3D862712-8952-4CCE-A8E2-735D6944B396}" presName="hierChild2" presStyleCnt="0"/>
      <dgm:spPr/>
    </dgm:pt>
  </dgm:ptLst>
  <dgm:cxnLst>
    <dgm:cxn modelId="{BCB9D386-DEC3-4881-910F-712F01F69FE0}" srcId="{2D43C42E-0716-40D0-A5A5-595EAF0C70DC}" destId="{3D862712-8952-4CCE-A8E2-735D6944B396}" srcOrd="1" destOrd="0" parTransId="{736650FD-F718-4383-9D67-3113BEC23B50}" sibTransId="{0CA7DD53-AF54-4C81-BC45-014AB52E2414}"/>
    <dgm:cxn modelId="{B50CF195-29E6-C14F-B6AE-A182AB9BBF3A}" type="presOf" srcId="{3D862712-8952-4CCE-A8E2-735D6944B396}" destId="{66B7404E-4A5C-0349-907C-A6E00327B0C2}" srcOrd="0" destOrd="0" presId="urn:microsoft.com/office/officeart/2005/8/layout/hierarchy1"/>
    <dgm:cxn modelId="{D6279699-38BD-41D5-8838-626C8E1A866D}" srcId="{2D43C42E-0716-40D0-A5A5-595EAF0C70DC}" destId="{21C23526-4528-4444-87EF-875E5BF8F1B0}" srcOrd="0" destOrd="0" parTransId="{970E3446-4777-498C-B92F-163DBD1B150E}" sibTransId="{5BA4760F-CE08-44E5-9FAE-E52E895F8C36}"/>
    <dgm:cxn modelId="{7EFEDDA1-6DF2-D14E-A519-6D74E98DEA25}" type="presOf" srcId="{2D43C42E-0716-40D0-A5A5-595EAF0C70DC}" destId="{50361D4E-6C19-5748-9476-0CA7C4A64957}" srcOrd="0" destOrd="0" presId="urn:microsoft.com/office/officeart/2005/8/layout/hierarchy1"/>
    <dgm:cxn modelId="{7FAF70D9-AAA4-B242-91AB-0654564175DB}" type="presOf" srcId="{21C23526-4528-4444-87EF-875E5BF8F1B0}" destId="{C8EA6911-967C-D043-B1F8-599EA53497CD}" srcOrd="0" destOrd="0" presId="urn:microsoft.com/office/officeart/2005/8/layout/hierarchy1"/>
    <dgm:cxn modelId="{7BBB0351-1E14-AD4D-B80E-7FC8F807D482}" type="presParOf" srcId="{50361D4E-6C19-5748-9476-0CA7C4A64957}" destId="{E6324A8C-F592-CD43-BDE6-C46B2815F74E}" srcOrd="0" destOrd="0" presId="urn:microsoft.com/office/officeart/2005/8/layout/hierarchy1"/>
    <dgm:cxn modelId="{E12290D3-2557-4D46-A2B2-450908ABEBAF}" type="presParOf" srcId="{E6324A8C-F592-CD43-BDE6-C46B2815F74E}" destId="{16B36778-1429-2E4E-A0D9-BEF3A65211EA}" srcOrd="0" destOrd="0" presId="urn:microsoft.com/office/officeart/2005/8/layout/hierarchy1"/>
    <dgm:cxn modelId="{9C4FDE85-79D9-4A40-8F21-64578BF4B7F8}" type="presParOf" srcId="{16B36778-1429-2E4E-A0D9-BEF3A65211EA}" destId="{0E2898D0-A02D-DF4B-9D06-8947EEFC650B}" srcOrd="0" destOrd="0" presId="urn:microsoft.com/office/officeart/2005/8/layout/hierarchy1"/>
    <dgm:cxn modelId="{B3F43CDC-6548-6F44-99E8-DF7461EAB8CC}" type="presParOf" srcId="{16B36778-1429-2E4E-A0D9-BEF3A65211EA}" destId="{C8EA6911-967C-D043-B1F8-599EA53497CD}" srcOrd="1" destOrd="0" presId="urn:microsoft.com/office/officeart/2005/8/layout/hierarchy1"/>
    <dgm:cxn modelId="{AD7F41CC-3C35-2D4B-91B2-6520F7BD79AE}" type="presParOf" srcId="{E6324A8C-F592-CD43-BDE6-C46B2815F74E}" destId="{8445DC76-BA8F-744E-B150-DE3BC1F6E4FF}" srcOrd="1" destOrd="0" presId="urn:microsoft.com/office/officeart/2005/8/layout/hierarchy1"/>
    <dgm:cxn modelId="{701F7C36-C52D-4F4F-9112-50470950B9F4}" type="presParOf" srcId="{50361D4E-6C19-5748-9476-0CA7C4A64957}" destId="{E25983F8-2512-9245-93FF-30C602D1F05F}" srcOrd="1" destOrd="0" presId="urn:microsoft.com/office/officeart/2005/8/layout/hierarchy1"/>
    <dgm:cxn modelId="{C646FBC3-86DA-DA47-9AB1-D5E4EAB7945A}" type="presParOf" srcId="{E25983F8-2512-9245-93FF-30C602D1F05F}" destId="{18585290-3CC6-5E4E-B7C6-9C653E574FF5}" srcOrd="0" destOrd="0" presId="urn:microsoft.com/office/officeart/2005/8/layout/hierarchy1"/>
    <dgm:cxn modelId="{29267A26-C19E-304B-BF02-0EFD69313BEF}" type="presParOf" srcId="{18585290-3CC6-5E4E-B7C6-9C653E574FF5}" destId="{D2A498D9-2477-E04E-9324-634A48727046}" srcOrd="0" destOrd="0" presId="urn:microsoft.com/office/officeart/2005/8/layout/hierarchy1"/>
    <dgm:cxn modelId="{86252BF7-4A4A-2846-881E-61FAAECE722F}" type="presParOf" srcId="{18585290-3CC6-5E4E-B7C6-9C653E574FF5}" destId="{66B7404E-4A5C-0349-907C-A6E00327B0C2}" srcOrd="1" destOrd="0" presId="urn:microsoft.com/office/officeart/2005/8/layout/hierarchy1"/>
    <dgm:cxn modelId="{308C7E82-C14A-0048-85B2-ECB7FB528BC8}" type="presParOf" srcId="{E25983F8-2512-9245-93FF-30C602D1F05F}" destId="{0B01E0B2-813C-9643-BC59-E3FD99159C2B}"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F4E0D3-1E58-42CE-AB06-4BF0E3F7CE0A}"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2A2C8712-FD83-4757-BDB6-91AB9ECA356F}">
      <dgm:prSet/>
      <dgm:spPr/>
      <dgm:t>
        <a:bodyPr/>
        <a:lstStyle/>
        <a:p>
          <a:r>
            <a:rPr lang="en-US"/>
            <a:t>Operate on many rows at once</a:t>
          </a:r>
        </a:p>
      </dgm:t>
    </dgm:pt>
    <dgm:pt modelId="{5DC348DC-9786-41E9-ACE8-16940644B1C6}" type="parTrans" cxnId="{1DD6F945-D0DE-4CC7-A6E3-38984039E3AC}">
      <dgm:prSet/>
      <dgm:spPr/>
      <dgm:t>
        <a:bodyPr/>
        <a:lstStyle/>
        <a:p>
          <a:endParaRPr lang="en-US"/>
        </a:p>
      </dgm:t>
    </dgm:pt>
    <dgm:pt modelId="{EEA578CB-49A0-4C28-9FED-4FF69D7C0B76}" type="sibTrans" cxnId="{1DD6F945-D0DE-4CC7-A6E3-38984039E3AC}">
      <dgm:prSet/>
      <dgm:spPr/>
      <dgm:t>
        <a:bodyPr/>
        <a:lstStyle/>
        <a:p>
          <a:endParaRPr lang="en-US"/>
        </a:p>
      </dgm:t>
    </dgm:pt>
    <dgm:pt modelId="{D1213DC6-34BA-4C14-AFE2-7A4D1BB57AA0}">
      <dgm:prSet/>
      <dgm:spPr/>
      <dgm:t>
        <a:bodyPr/>
        <a:lstStyle/>
        <a:p>
          <a:r>
            <a:rPr lang="en-US"/>
            <a:t>Common operation applied across sets of data</a:t>
          </a:r>
        </a:p>
      </dgm:t>
    </dgm:pt>
    <dgm:pt modelId="{1F5092BA-E935-4BF0-8D63-66535B605F2A}" type="parTrans" cxnId="{0A6B77ED-9001-4277-B91C-A2C289D9D550}">
      <dgm:prSet/>
      <dgm:spPr/>
      <dgm:t>
        <a:bodyPr/>
        <a:lstStyle/>
        <a:p>
          <a:endParaRPr lang="en-US"/>
        </a:p>
      </dgm:t>
    </dgm:pt>
    <dgm:pt modelId="{3F28FC0D-FA83-43D6-9D8F-3FF002D2FDFB}" type="sibTrans" cxnId="{0A6B77ED-9001-4277-B91C-A2C289D9D550}">
      <dgm:prSet/>
      <dgm:spPr/>
      <dgm:t>
        <a:bodyPr/>
        <a:lstStyle/>
        <a:p>
          <a:endParaRPr lang="en-US"/>
        </a:p>
      </dgm:t>
    </dgm:pt>
    <dgm:pt modelId="{3E0A3E96-4522-4A3E-89B2-8055D7C781CB}">
      <dgm:prSet/>
      <dgm:spPr/>
      <dgm:t>
        <a:bodyPr/>
        <a:lstStyle/>
        <a:p>
          <a:r>
            <a:rPr lang="en-US"/>
            <a:t>Mathematically easier to follow</a:t>
          </a:r>
        </a:p>
      </dgm:t>
    </dgm:pt>
    <dgm:pt modelId="{8F53BD3D-6583-4C7A-8865-98191ACB18B9}" type="parTrans" cxnId="{6298A9F9-9351-4D4E-8A06-62A664F3BC5E}">
      <dgm:prSet/>
      <dgm:spPr/>
      <dgm:t>
        <a:bodyPr/>
        <a:lstStyle/>
        <a:p>
          <a:endParaRPr lang="en-US"/>
        </a:p>
      </dgm:t>
    </dgm:pt>
    <dgm:pt modelId="{3CE2AAC6-DF4B-459F-B45F-D3DE4EA49E52}" type="sibTrans" cxnId="{6298A9F9-9351-4D4E-8A06-62A664F3BC5E}">
      <dgm:prSet/>
      <dgm:spPr/>
      <dgm:t>
        <a:bodyPr/>
        <a:lstStyle/>
        <a:p>
          <a:endParaRPr lang="en-US"/>
        </a:p>
      </dgm:t>
    </dgm:pt>
    <dgm:pt modelId="{6F5E60F0-3584-BD49-B240-13F3EF41E968}" type="pres">
      <dgm:prSet presAssocID="{3DF4E0D3-1E58-42CE-AB06-4BF0E3F7CE0A}" presName="outerComposite" presStyleCnt="0">
        <dgm:presLayoutVars>
          <dgm:chMax val="5"/>
          <dgm:dir/>
          <dgm:resizeHandles val="exact"/>
        </dgm:presLayoutVars>
      </dgm:prSet>
      <dgm:spPr/>
    </dgm:pt>
    <dgm:pt modelId="{408FAC41-5CB8-E847-9650-B31FA39D1776}" type="pres">
      <dgm:prSet presAssocID="{3DF4E0D3-1E58-42CE-AB06-4BF0E3F7CE0A}" presName="dummyMaxCanvas" presStyleCnt="0">
        <dgm:presLayoutVars/>
      </dgm:prSet>
      <dgm:spPr/>
    </dgm:pt>
    <dgm:pt modelId="{019769A0-A9EA-9A43-A9B9-E13871386899}" type="pres">
      <dgm:prSet presAssocID="{3DF4E0D3-1E58-42CE-AB06-4BF0E3F7CE0A}" presName="ThreeNodes_1" presStyleLbl="node1" presStyleIdx="0" presStyleCnt="3">
        <dgm:presLayoutVars>
          <dgm:bulletEnabled val="1"/>
        </dgm:presLayoutVars>
      </dgm:prSet>
      <dgm:spPr/>
    </dgm:pt>
    <dgm:pt modelId="{FCEBF62D-DB38-1941-8D3D-78934B88C13B}" type="pres">
      <dgm:prSet presAssocID="{3DF4E0D3-1E58-42CE-AB06-4BF0E3F7CE0A}" presName="ThreeNodes_2" presStyleLbl="node1" presStyleIdx="1" presStyleCnt="3">
        <dgm:presLayoutVars>
          <dgm:bulletEnabled val="1"/>
        </dgm:presLayoutVars>
      </dgm:prSet>
      <dgm:spPr/>
    </dgm:pt>
    <dgm:pt modelId="{75C91C1E-8A20-CF46-A042-23441927BF3C}" type="pres">
      <dgm:prSet presAssocID="{3DF4E0D3-1E58-42CE-AB06-4BF0E3F7CE0A}" presName="ThreeNodes_3" presStyleLbl="node1" presStyleIdx="2" presStyleCnt="3">
        <dgm:presLayoutVars>
          <dgm:bulletEnabled val="1"/>
        </dgm:presLayoutVars>
      </dgm:prSet>
      <dgm:spPr/>
    </dgm:pt>
    <dgm:pt modelId="{D8BEC61D-AAF0-2646-BAA9-FB89015B64F0}" type="pres">
      <dgm:prSet presAssocID="{3DF4E0D3-1E58-42CE-AB06-4BF0E3F7CE0A}" presName="ThreeConn_1-2" presStyleLbl="fgAccFollowNode1" presStyleIdx="0" presStyleCnt="2">
        <dgm:presLayoutVars>
          <dgm:bulletEnabled val="1"/>
        </dgm:presLayoutVars>
      </dgm:prSet>
      <dgm:spPr/>
    </dgm:pt>
    <dgm:pt modelId="{7441EB13-4C5B-0F45-A2F3-0EB2662405D0}" type="pres">
      <dgm:prSet presAssocID="{3DF4E0D3-1E58-42CE-AB06-4BF0E3F7CE0A}" presName="ThreeConn_2-3" presStyleLbl="fgAccFollowNode1" presStyleIdx="1" presStyleCnt="2">
        <dgm:presLayoutVars>
          <dgm:bulletEnabled val="1"/>
        </dgm:presLayoutVars>
      </dgm:prSet>
      <dgm:spPr/>
    </dgm:pt>
    <dgm:pt modelId="{86C71548-2B50-6A4C-8D90-6EC503591BB1}" type="pres">
      <dgm:prSet presAssocID="{3DF4E0D3-1E58-42CE-AB06-4BF0E3F7CE0A}" presName="ThreeNodes_1_text" presStyleLbl="node1" presStyleIdx="2" presStyleCnt="3">
        <dgm:presLayoutVars>
          <dgm:bulletEnabled val="1"/>
        </dgm:presLayoutVars>
      </dgm:prSet>
      <dgm:spPr/>
    </dgm:pt>
    <dgm:pt modelId="{A244005E-C687-7446-BACB-29EBFC721A2A}" type="pres">
      <dgm:prSet presAssocID="{3DF4E0D3-1E58-42CE-AB06-4BF0E3F7CE0A}" presName="ThreeNodes_2_text" presStyleLbl="node1" presStyleIdx="2" presStyleCnt="3">
        <dgm:presLayoutVars>
          <dgm:bulletEnabled val="1"/>
        </dgm:presLayoutVars>
      </dgm:prSet>
      <dgm:spPr/>
    </dgm:pt>
    <dgm:pt modelId="{4193667F-6C41-3E47-BB9A-39DCA875FEA9}" type="pres">
      <dgm:prSet presAssocID="{3DF4E0D3-1E58-42CE-AB06-4BF0E3F7CE0A}" presName="ThreeNodes_3_text" presStyleLbl="node1" presStyleIdx="2" presStyleCnt="3">
        <dgm:presLayoutVars>
          <dgm:bulletEnabled val="1"/>
        </dgm:presLayoutVars>
      </dgm:prSet>
      <dgm:spPr/>
    </dgm:pt>
  </dgm:ptLst>
  <dgm:cxnLst>
    <dgm:cxn modelId="{1DD6F945-D0DE-4CC7-A6E3-38984039E3AC}" srcId="{3DF4E0D3-1E58-42CE-AB06-4BF0E3F7CE0A}" destId="{2A2C8712-FD83-4757-BDB6-91AB9ECA356F}" srcOrd="0" destOrd="0" parTransId="{5DC348DC-9786-41E9-ACE8-16940644B1C6}" sibTransId="{EEA578CB-49A0-4C28-9FED-4FF69D7C0B76}"/>
    <dgm:cxn modelId="{70463153-4EE1-904B-AE9C-B91DC74039DB}" type="presOf" srcId="{D1213DC6-34BA-4C14-AFE2-7A4D1BB57AA0}" destId="{FCEBF62D-DB38-1941-8D3D-78934B88C13B}" srcOrd="0" destOrd="0" presId="urn:microsoft.com/office/officeart/2005/8/layout/vProcess5"/>
    <dgm:cxn modelId="{5FCDB659-2366-FF46-9F02-C48E932E2C6C}" type="presOf" srcId="{3E0A3E96-4522-4A3E-89B2-8055D7C781CB}" destId="{75C91C1E-8A20-CF46-A042-23441927BF3C}" srcOrd="0" destOrd="0" presId="urn:microsoft.com/office/officeart/2005/8/layout/vProcess5"/>
    <dgm:cxn modelId="{280C6A64-FB09-E342-9026-6CF22E2C0544}" type="presOf" srcId="{2A2C8712-FD83-4757-BDB6-91AB9ECA356F}" destId="{86C71548-2B50-6A4C-8D90-6EC503591BB1}" srcOrd="1" destOrd="0" presId="urn:microsoft.com/office/officeart/2005/8/layout/vProcess5"/>
    <dgm:cxn modelId="{BEEC0577-9750-084D-9EE6-CA068DE0972D}" type="presOf" srcId="{3E0A3E96-4522-4A3E-89B2-8055D7C781CB}" destId="{4193667F-6C41-3E47-BB9A-39DCA875FEA9}" srcOrd="1" destOrd="0" presId="urn:microsoft.com/office/officeart/2005/8/layout/vProcess5"/>
    <dgm:cxn modelId="{D35B587D-B442-554D-9EC0-86C76FF17CC6}" type="presOf" srcId="{3F28FC0D-FA83-43D6-9D8F-3FF002D2FDFB}" destId="{7441EB13-4C5B-0F45-A2F3-0EB2662405D0}" srcOrd="0" destOrd="0" presId="urn:microsoft.com/office/officeart/2005/8/layout/vProcess5"/>
    <dgm:cxn modelId="{95CF2CBB-A12A-6E46-8D30-BA4A1958CD34}" type="presOf" srcId="{2A2C8712-FD83-4757-BDB6-91AB9ECA356F}" destId="{019769A0-A9EA-9A43-A9B9-E13871386899}" srcOrd="0" destOrd="0" presId="urn:microsoft.com/office/officeart/2005/8/layout/vProcess5"/>
    <dgm:cxn modelId="{5A5EB5BF-6835-474C-B28C-F12216602101}" type="presOf" srcId="{D1213DC6-34BA-4C14-AFE2-7A4D1BB57AA0}" destId="{A244005E-C687-7446-BACB-29EBFC721A2A}" srcOrd="1" destOrd="0" presId="urn:microsoft.com/office/officeart/2005/8/layout/vProcess5"/>
    <dgm:cxn modelId="{3A51C8CF-F6E7-F544-8B86-A18CCFD4E947}" type="presOf" srcId="{3DF4E0D3-1E58-42CE-AB06-4BF0E3F7CE0A}" destId="{6F5E60F0-3584-BD49-B240-13F3EF41E968}" srcOrd="0" destOrd="0" presId="urn:microsoft.com/office/officeart/2005/8/layout/vProcess5"/>
    <dgm:cxn modelId="{0A6B77ED-9001-4277-B91C-A2C289D9D550}" srcId="{3DF4E0D3-1E58-42CE-AB06-4BF0E3F7CE0A}" destId="{D1213DC6-34BA-4C14-AFE2-7A4D1BB57AA0}" srcOrd="1" destOrd="0" parTransId="{1F5092BA-E935-4BF0-8D63-66535B605F2A}" sibTransId="{3F28FC0D-FA83-43D6-9D8F-3FF002D2FDFB}"/>
    <dgm:cxn modelId="{E606CEF1-0A32-E34B-87A2-BE72B62052F8}" type="presOf" srcId="{EEA578CB-49A0-4C28-9FED-4FF69D7C0B76}" destId="{D8BEC61D-AAF0-2646-BAA9-FB89015B64F0}" srcOrd="0" destOrd="0" presId="urn:microsoft.com/office/officeart/2005/8/layout/vProcess5"/>
    <dgm:cxn modelId="{6298A9F9-9351-4D4E-8A06-62A664F3BC5E}" srcId="{3DF4E0D3-1E58-42CE-AB06-4BF0E3F7CE0A}" destId="{3E0A3E96-4522-4A3E-89B2-8055D7C781CB}" srcOrd="2" destOrd="0" parTransId="{8F53BD3D-6583-4C7A-8865-98191ACB18B9}" sibTransId="{3CE2AAC6-DF4B-459F-B45F-D3DE4EA49E52}"/>
    <dgm:cxn modelId="{DDF59982-0222-884C-BE19-DD9C874DC879}" type="presParOf" srcId="{6F5E60F0-3584-BD49-B240-13F3EF41E968}" destId="{408FAC41-5CB8-E847-9650-B31FA39D1776}" srcOrd="0" destOrd="0" presId="urn:microsoft.com/office/officeart/2005/8/layout/vProcess5"/>
    <dgm:cxn modelId="{0666D5F1-05B2-474C-90EB-D5A00793107C}" type="presParOf" srcId="{6F5E60F0-3584-BD49-B240-13F3EF41E968}" destId="{019769A0-A9EA-9A43-A9B9-E13871386899}" srcOrd="1" destOrd="0" presId="urn:microsoft.com/office/officeart/2005/8/layout/vProcess5"/>
    <dgm:cxn modelId="{AA436D36-2CD6-BA48-80B3-B4E255FFB539}" type="presParOf" srcId="{6F5E60F0-3584-BD49-B240-13F3EF41E968}" destId="{FCEBF62D-DB38-1941-8D3D-78934B88C13B}" srcOrd="2" destOrd="0" presId="urn:microsoft.com/office/officeart/2005/8/layout/vProcess5"/>
    <dgm:cxn modelId="{868A5087-AFE5-5B44-8CFA-30659A9818B0}" type="presParOf" srcId="{6F5E60F0-3584-BD49-B240-13F3EF41E968}" destId="{75C91C1E-8A20-CF46-A042-23441927BF3C}" srcOrd="3" destOrd="0" presId="urn:microsoft.com/office/officeart/2005/8/layout/vProcess5"/>
    <dgm:cxn modelId="{6A384F27-EA6B-5C43-86B0-164B0CAC5080}" type="presParOf" srcId="{6F5E60F0-3584-BD49-B240-13F3EF41E968}" destId="{D8BEC61D-AAF0-2646-BAA9-FB89015B64F0}" srcOrd="4" destOrd="0" presId="urn:microsoft.com/office/officeart/2005/8/layout/vProcess5"/>
    <dgm:cxn modelId="{7CA30D71-17B8-2148-A754-F6C4F899B04E}" type="presParOf" srcId="{6F5E60F0-3584-BD49-B240-13F3EF41E968}" destId="{7441EB13-4C5B-0F45-A2F3-0EB2662405D0}" srcOrd="5" destOrd="0" presId="urn:microsoft.com/office/officeart/2005/8/layout/vProcess5"/>
    <dgm:cxn modelId="{E3DA73EC-1078-794B-B1FE-A7AC178F1284}" type="presParOf" srcId="{6F5E60F0-3584-BD49-B240-13F3EF41E968}" destId="{86C71548-2B50-6A4C-8D90-6EC503591BB1}" srcOrd="6" destOrd="0" presId="urn:microsoft.com/office/officeart/2005/8/layout/vProcess5"/>
    <dgm:cxn modelId="{30BC2E6A-59F5-B24A-86E5-EA7998A51D8E}" type="presParOf" srcId="{6F5E60F0-3584-BD49-B240-13F3EF41E968}" destId="{A244005E-C687-7446-BACB-29EBFC721A2A}" srcOrd="7" destOrd="0" presId="urn:microsoft.com/office/officeart/2005/8/layout/vProcess5"/>
    <dgm:cxn modelId="{697522F0-A9B8-414A-BBE3-92AB02BD1653}" type="presParOf" srcId="{6F5E60F0-3584-BD49-B240-13F3EF41E968}" destId="{4193667F-6C41-3E47-BB9A-39DCA875FEA9}"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665A72B-6605-4BE1-A477-F741907174D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B9E3764-D6BB-4CA5-82BA-208534B11CF4}">
      <dgm:prSet/>
      <dgm:spPr/>
      <dgm:t>
        <a:bodyPr/>
        <a:lstStyle/>
        <a:p>
          <a:r>
            <a:rPr lang="en-US"/>
            <a:t>All the big players were heavyweight and expensive.</a:t>
          </a:r>
        </a:p>
      </dgm:t>
    </dgm:pt>
    <dgm:pt modelId="{7964D5E2-5EA5-4EE8-94D6-32A0D79879D4}" type="parTrans" cxnId="{311B53B4-ECC9-49F9-9EB7-11BE807A3139}">
      <dgm:prSet/>
      <dgm:spPr/>
      <dgm:t>
        <a:bodyPr/>
        <a:lstStyle/>
        <a:p>
          <a:endParaRPr lang="en-US"/>
        </a:p>
      </dgm:t>
    </dgm:pt>
    <dgm:pt modelId="{EF0BE142-2C27-41DD-8CE3-726561F46D89}" type="sibTrans" cxnId="{311B53B4-ECC9-49F9-9EB7-11BE807A3139}">
      <dgm:prSet/>
      <dgm:spPr/>
      <dgm:t>
        <a:bodyPr/>
        <a:lstStyle/>
        <a:p>
          <a:endParaRPr lang="en-US"/>
        </a:p>
      </dgm:t>
    </dgm:pt>
    <dgm:pt modelId="{17E8B5E3-A021-432F-A08B-A679496A47B9}">
      <dgm:prSet/>
      <dgm:spPr/>
      <dgm:t>
        <a:bodyPr/>
        <a:lstStyle/>
        <a:p>
          <a:r>
            <a:rPr lang="en-US"/>
            <a:t>Open-source databases were missing important features.</a:t>
          </a:r>
        </a:p>
      </dgm:t>
    </dgm:pt>
    <dgm:pt modelId="{1AE80EDA-791B-4520-B265-6D373C1ADA42}" type="parTrans" cxnId="{8440F4EC-1544-4FDF-9EAD-DDCE65E2BFE2}">
      <dgm:prSet/>
      <dgm:spPr/>
      <dgm:t>
        <a:bodyPr/>
        <a:lstStyle/>
        <a:p>
          <a:endParaRPr lang="en-US"/>
        </a:p>
      </dgm:t>
    </dgm:pt>
    <dgm:pt modelId="{66325459-D9C8-49F2-B0F2-AC4A759BA95C}" type="sibTrans" cxnId="{8440F4EC-1544-4FDF-9EAD-DDCE65E2BFE2}">
      <dgm:prSet/>
      <dgm:spPr/>
      <dgm:t>
        <a:bodyPr/>
        <a:lstStyle/>
        <a:p>
          <a:endParaRPr lang="en-US"/>
        </a:p>
      </dgm:t>
    </dgm:pt>
    <dgm:pt modelId="{5CDD6E64-FC3A-4A12-94FE-0142465D31D7}">
      <dgm:prSet/>
      <dgm:spPr/>
      <dgm:t>
        <a:bodyPr/>
        <a:lstStyle/>
        <a:p>
          <a:r>
            <a:rPr lang="en-US"/>
            <a:t>Custom scale-out middleware.</a:t>
          </a:r>
        </a:p>
      </dgm:t>
    </dgm:pt>
    <dgm:pt modelId="{5D167C65-E5ED-4E8C-A147-6837B4A0F11A}" type="parTrans" cxnId="{800C3856-3577-4B9B-A744-A37B67F4883A}">
      <dgm:prSet/>
      <dgm:spPr/>
      <dgm:t>
        <a:bodyPr/>
        <a:lstStyle/>
        <a:p>
          <a:endParaRPr lang="en-US"/>
        </a:p>
      </dgm:t>
    </dgm:pt>
    <dgm:pt modelId="{07A35C70-B5F2-4993-8E19-E96E902A484B}" type="sibTrans" cxnId="{800C3856-3577-4B9B-A744-A37B67F4883A}">
      <dgm:prSet/>
      <dgm:spPr/>
      <dgm:t>
        <a:bodyPr/>
        <a:lstStyle/>
        <a:p>
          <a:endParaRPr lang="en-US"/>
        </a:p>
      </dgm:t>
    </dgm:pt>
    <dgm:pt modelId="{2076F3CC-2D83-4241-A6E1-C87BD1E263B3}">
      <dgm:prSet/>
      <dgm:spPr/>
      <dgm:t>
        <a:bodyPr/>
        <a:lstStyle/>
        <a:p>
          <a:r>
            <a:rPr lang="en-US" i="1"/>
            <a:t>Examples: eBay, Facebook</a:t>
          </a:r>
          <a:endParaRPr lang="en-US"/>
        </a:p>
      </dgm:t>
    </dgm:pt>
    <dgm:pt modelId="{F7BFEE30-3F16-461B-822C-7B1A0B93B0DA}" type="parTrans" cxnId="{BAD903AB-3B65-4743-A088-B21F0421C716}">
      <dgm:prSet/>
      <dgm:spPr/>
      <dgm:t>
        <a:bodyPr/>
        <a:lstStyle/>
        <a:p>
          <a:endParaRPr lang="en-US"/>
        </a:p>
      </dgm:t>
    </dgm:pt>
    <dgm:pt modelId="{6AD9C4FF-AD3E-4907-B523-F68A6F9B7BB6}" type="sibTrans" cxnId="{BAD903AB-3B65-4743-A088-B21F0421C716}">
      <dgm:prSet/>
      <dgm:spPr/>
      <dgm:t>
        <a:bodyPr/>
        <a:lstStyle/>
        <a:p>
          <a:endParaRPr lang="en-US"/>
        </a:p>
      </dgm:t>
    </dgm:pt>
    <dgm:pt modelId="{2C139F2A-A1FD-4E16-9739-EECA1E77662E}" type="pres">
      <dgm:prSet presAssocID="{A665A72B-6605-4BE1-A477-F741907174D0}" presName="root" presStyleCnt="0">
        <dgm:presLayoutVars>
          <dgm:dir/>
          <dgm:resizeHandles val="exact"/>
        </dgm:presLayoutVars>
      </dgm:prSet>
      <dgm:spPr/>
    </dgm:pt>
    <dgm:pt modelId="{15DC3763-A094-4A01-92D5-3F484AEEE9F1}" type="pres">
      <dgm:prSet presAssocID="{4B9E3764-D6BB-4CA5-82BA-208534B11CF4}" presName="compNode" presStyleCnt="0"/>
      <dgm:spPr/>
    </dgm:pt>
    <dgm:pt modelId="{42870424-0A35-42B5-B5DD-B1DF770499C9}" type="pres">
      <dgm:prSet presAssocID="{4B9E3764-D6BB-4CA5-82BA-208534B11CF4}" presName="bgRect" presStyleLbl="bgShp" presStyleIdx="0" presStyleCnt="3"/>
      <dgm:spPr/>
    </dgm:pt>
    <dgm:pt modelId="{8CF8A657-D4A0-4CE7-8550-142D7C143B58}" type="pres">
      <dgm:prSet presAssocID="{4B9E3764-D6BB-4CA5-82BA-208534B11C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2996DA89-8FDC-41E7-BD33-5219A41FED6C}" type="pres">
      <dgm:prSet presAssocID="{4B9E3764-D6BB-4CA5-82BA-208534B11CF4}" presName="spaceRect" presStyleCnt="0"/>
      <dgm:spPr/>
    </dgm:pt>
    <dgm:pt modelId="{F6680709-BA28-47FD-817A-9D1904BC8007}" type="pres">
      <dgm:prSet presAssocID="{4B9E3764-D6BB-4CA5-82BA-208534B11CF4}" presName="parTx" presStyleLbl="revTx" presStyleIdx="0" presStyleCnt="4">
        <dgm:presLayoutVars>
          <dgm:chMax val="0"/>
          <dgm:chPref val="0"/>
        </dgm:presLayoutVars>
      </dgm:prSet>
      <dgm:spPr/>
    </dgm:pt>
    <dgm:pt modelId="{E15DD7E4-FD30-4CDD-94D4-B3362871F3EE}" type="pres">
      <dgm:prSet presAssocID="{EF0BE142-2C27-41DD-8CE3-726561F46D89}" presName="sibTrans" presStyleCnt="0"/>
      <dgm:spPr/>
    </dgm:pt>
    <dgm:pt modelId="{2265DDF1-B15C-4346-B34F-9733EE6E7BE0}" type="pres">
      <dgm:prSet presAssocID="{17E8B5E3-A021-432F-A08B-A679496A47B9}" presName="compNode" presStyleCnt="0"/>
      <dgm:spPr/>
    </dgm:pt>
    <dgm:pt modelId="{2239C390-372A-49A6-80E1-5D9B3A2A939F}" type="pres">
      <dgm:prSet presAssocID="{17E8B5E3-A021-432F-A08B-A679496A47B9}" presName="bgRect" presStyleLbl="bgShp" presStyleIdx="1" presStyleCnt="3"/>
      <dgm:spPr/>
    </dgm:pt>
    <dgm:pt modelId="{2DA64E56-91D6-46D4-9B74-84CA11AF30B1}" type="pres">
      <dgm:prSet presAssocID="{17E8B5E3-A021-432F-A08B-A679496A47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FCC70DD8-45F6-42E8-96DA-04DDC826007A}" type="pres">
      <dgm:prSet presAssocID="{17E8B5E3-A021-432F-A08B-A679496A47B9}" presName="spaceRect" presStyleCnt="0"/>
      <dgm:spPr/>
    </dgm:pt>
    <dgm:pt modelId="{089C4A33-73C5-4512-B5D8-CE25EA3ACAD5}" type="pres">
      <dgm:prSet presAssocID="{17E8B5E3-A021-432F-A08B-A679496A47B9}" presName="parTx" presStyleLbl="revTx" presStyleIdx="1" presStyleCnt="4">
        <dgm:presLayoutVars>
          <dgm:chMax val="0"/>
          <dgm:chPref val="0"/>
        </dgm:presLayoutVars>
      </dgm:prSet>
      <dgm:spPr/>
    </dgm:pt>
    <dgm:pt modelId="{0629B5B2-331F-4A19-AB2C-F613DA6E483C}" type="pres">
      <dgm:prSet presAssocID="{66325459-D9C8-49F2-B0F2-AC4A759BA95C}" presName="sibTrans" presStyleCnt="0"/>
      <dgm:spPr/>
    </dgm:pt>
    <dgm:pt modelId="{FD3E062D-288F-4BC7-99E0-83AFAF9F9F73}" type="pres">
      <dgm:prSet presAssocID="{5CDD6E64-FC3A-4A12-94FE-0142465D31D7}" presName="compNode" presStyleCnt="0"/>
      <dgm:spPr/>
    </dgm:pt>
    <dgm:pt modelId="{49407AA3-5A23-47E4-8782-61BE7CF218CE}" type="pres">
      <dgm:prSet presAssocID="{5CDD6E64-FC3A-4A12-94FE-0142465D31D7}" presName="bgRect" presStyleLbl="bgShp" presStyleIdx="2" presStyleCnt="3"/>
      <dgm:spPr/>
    </dgm:pt>
    <dgm:pt modelId="{991A4F39-8F02-4794-AA0F-DD123FBAD153}" type="pres">
      <dgm:prSet presAssocID="{5CDD6E64-FC3A-4A12-94FE-0142465D31D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nion"/>
        </a:ext>
      </dgm:extLst>
    </dgm:pt>
    <dgm:pt modelId="{9B7CE1EC-40D8-4EB6-A40E-12DC9DAEC05A}" type="pres">
      <dgm:prSet presAssocID="{5CDD6E64-FC3A-4A12-94FE-0142465D31D7}" presName="spaceRect" presStyleCnt="0"/>
      <dgm:spPr/>
    </dgm:pt>
    <dgm:pt modelId="{80E3839F-D634-4735-991A-5B9A71669208}" type="pres">
      <dgm:prSet presAssocID="{5CDD6E64-FC3A-4A12-94FE-0142465D31D7}" presName="parTx" presStyleLbl="revTx" presStyleIdx="2" presStyleCnt="4">
        <dgm:presLayoutVars>
          <dgm:chMax val="0"/>
          <dgm:chPref val="0"/>
        </dgm:presLayoutVars>
      </dgm:prSet>
      <dgm:spPr/>
    </dgm:pt>
    <dgm:pt modelId="{40E5A7DF-465B-44F1-AB48-E4ADAB4CAC3D}" type="pres">
      <dgm:prSet presAssocID="{5CDD6E64-FC3A-4A12-94FE-0142465D31D7}" presName="desTx" presStyleLbl="revTx" presStyleIdx="3" presStyleCnt="4">
        <dgm:presLayoutVars/>
      </dgm:prSet>
      <dgm:spPr/>
    </dgm:pt>
  </dgm:ptLst>
  <dgm:cxnLst>
    <dgm:cxn modelId="{2AA9781B-9705-4F73-86CB-8D712A33A475}" type="presOf" srcId="{5CDD6E64-FC3A-4A12-94FE-0142465D31D7}" destId="{80E3839F-D634-4735-991A-5B9A71669208}" srcOrd="0" destOrd="0" presId="urn:microsoft.com/office/officeart/2018/2/layout/IconVerticalSolidList"/>
    <dgm:cxn modelId="{6AB3DB3F-A64E-4F44-A31B-DAB54925C7B4}" type="presOf" srcId="{4B9E3764-D6BB-4CA5-82BA-208534B11CF4}" destId="{F6680709-BA28-47FD-817A-9D1904BC8007}" srcOrd="0" destOrd="0" presId="urn:microsoft.com/office/officeart/2018/2/layout/IconVerticalSolidList"/>
    <dgm:cxn modelId="{5294A648-475D-4BE3-A2E2-B3E3BE1DBB2D}" type="presOf" srcId="{A665A72B-6605-4BE1-A477-F741907174D0}" destId="{2C139F2A-A1FD-4E16-9739-EECA1E77662E}" srcOrd="0" destOrd="0" presId="urn:microsoft.com/office/officeart/2018/2/layout/IconVerticalSolidList"/>
    <dgm:cxn modelId="{800C3856-3577-4B9B-A744-A37B67F4883A}" srcId="{A665A72B-6605-4BE1-A477-F741907174D0}" destId="{5CDD6E64-FC3A-4A12-94FE-0142465D31D7}" srcOrd="2" destOrd="0" parTransId="{5D167C65-E5ED-4E8C-A147-6837B4A0F11A}" sibTransId="{07A35C70-B5F2-4993-8E19-E96E902A484B}"/>
    <dgm:cxn modelId="{BAD903AB-3B65-4743-A088-B21F0421C716}" srcId="{5CDD6E64-FC3A-4A12-94FE-0142465D31D7}" destId="{2076F3CC-2D83-4241-A6E1-C87BD1E263B3}" srcOrd="0" destOrd="0" parTransId="{F7BFEE30-3F16-461B-822C-7B1A0B93B0DA}" sibTransId="{6AD9C4FF-AD3E-4907-B523-F68A6F9B7BB6}"/>
    <dgm:cxn modelId="{311B53B4-ECC9-49F9-9EB7-11BE807A3139}" srcId="{A665A72B-6605-4BE1-A477-F741907174D0}" destId="{4B9E3764-D6BB-4CA5-82BA-208534B11CF4}" srcOrd="0" destOrd="0" parTransId="{7964D5E2-5EA5-4EE8-94D6-32A0D79879D4}" sibTransId="{EF0BE142-2C27-41DD-8CE3-726561F46D89}"/>
    <dgm:cxn modelId="{903DCBBE-486D-4C3E-AF5E-35DA01E73634}" type="presOf" srcId="{17E8B5E3-A021-432F-A08B-A679496A47B9}" destId="{089C4A33-73C5-4512-B5D8-CE25EA3ACAD5}" srcOrd="0" destOrd="0" presId="urn:microsoft.com/office/officeart/2018/2/layout/IconVerticalSolidList"/>
    <dgm:cxn modelId="{6EB1E1E0-08D3-44F4-B011-EECDD386817B}" type="presOf" srcId="{2076F3CC-2D83-4241-A6E1-C87BD1E263B3}" destId="{40E5A7DF-465B-44F1-AB48-E4ADAB4CAC3D}" srcOrd="0" destOrd="0" presId="urn:microsoft.com/office/officeart/2018/2/layout/IconVerticalSolidList"/>
    <dgm:cxn modelId="{8440F4EC-1544-4FDF-9EAD-DDCE65E2BFE2}" srcId="{A665A72B-6605-4BE1-A477-F741907174D0}" destId="{17E8B5E3-A021-432F-A08B-A679496A47B9}" srcOrd="1" destOrd="0" parTransId="{1AE80EDA-791B-4520-B265-6D373C1ADA42}" sibTransId="{66325459-D9C8-49F2-B0F2-AC4A759BA95C}"/>
    <dgm:cxn modelId="{4011D452-3B34-4016-9BF1-6A8AF70B1618}" type="presParOf" srcId="{2C139F2A-A1FD-4E16-9739-EECA1E77662E}" destId="{15DC3763-A094-4A01-92D5-3F484AEEE9F1}" srcOrd="0" destOrd="0" presId="urn:microsoft.com/office/officeart/2018/2/layout/IconVerticalSolidList"/>
    <dgm:cxn modelId="{C595C91A-0C0E-4F55-A6CC-4F36C858E76A}" type="presParOf" srcId="{15DC3763-A094-4A01-92D5-3F484AEEE9F1}" destId="{42870424-0A35-42B5-B5DD-B1DF770499C9}" srcOrd="0" destOrd="0" presId="urn:microsoft.com/office/officeart/2018/2/layout/IconVerticalSolidList"/>
    <dgm:cxn modelId="{01F8C74D-E39B-4318-A536-DB386A00E671}" type="presParOf" srcId="{15DC3763-A094-4A01-92D5-3F484AEEE9F1}" destId="{8CF8A657-D4A0-4CE7-8550-142D7C143B58}" srcOrd="1" destOrd="0" presId="urn:microsoft.com/office/officeart/2018/2/layout/IconVerticalSolidList"/>
    <dgm:cxn modelId="{D1D661FD-00EB-4FEE-9F67-E25AE6958B25}" type="presParOf" srcId="{15DC3763-A094-4A01-92D5-3F484AEEE9F1}" destId="{2996DA89-8FDC-41E7-BD33-5219A41FED6C}" srcOrd="2" destOrd="0" presId="urn:microsoft.com/office/officeart/2018/2/layout/IconVerticalSolidList"/>
    <dgm:cxn modelId="{EC9711FD-6CBB-439C-8B17-4D67BCD13133}" type="presParOf" srcId="{15DC3763-A094-4A01-92D5-3F484AEEE9F1}" destId="{F6680709-BA28-47FD-817A-9D1904BC8007}" srcOrd="3" destOrd="0" presId="urn:microsoft.com/office/officeart/2018/2/layout/IconVerticalSolidList"/>
    <dgm:cxn modelId="{DF330938-F239-480E-99E4-8CE107379FF3}" type="presParOf" srcId="{2C139F2A-A1FD-4E16-9739-EECA1E77662E}" destId="{E15DD7E4-FD30-4CDD-94D4-B3362871F3EE}" srcOrd="1" destOrd="0" presId="urn:microsoft.com/office/officeart/2018/2/layout/IconVerticalSolidList"/>
    <dgm:cxn modelId="{5CDDF716-7398-45F8-85D3-D11D83E6AF5A}" type="presParOf" srcId="{2C139F2A-A1FD-4E16-9739-EECA1E77662E}" destId="{2265DDF1-B15C-4346-B34F-9733EE6E7BE0}" srcOrd="2" destOrd="0" presId="urn:microsoft.com/office/officeart/2018/2/layout/IconVerticalSolidList"/>
    <dgm:cxn modelId="{46FDA72A-512D-4BEC-A5C9-B9FCA0E0F57E}" type="presParOf" srcId="{2265DDF1-B15C-4346-B34F-9733EE6E7BE0}" destId="{2239C390-372A-49A6-80E1-5D9B3A2A939F}" srcOrd="0" destOrd="0" presId="urn:microsoft.com/office/officeart/2018/2/layout/IconVerticalSolidList"/>
    <dgm:cxn modelId="{32FE8E56-07E4-4949-8EA1-04F22A2109E8}" type="presParOf" srcId="{2265DDF1-B15C-4346-B34F-9733EE6E7BE0}" destId="{2DA64E56-91D6-46D4-9B74-84CA11AF30B1}" srcOrd="1" destOrd="0" presId="urn:microsoft.com/office/officeart/2018/2/layout/IconVerticalSolidList"/>
    <dgm:cxn modelId="{294F6255-9896-4FD8-8EAB-864B004DA509}" type="presParOf" srcId="{2265DDF1-B15C-4346-B34F-9733EE6E7BE0}" destId="{FCC70DD8-45F6-42E8-96DA-04DDC826007A}" srcOrd="2" destOrd="0" presId="urn:microsoft.com/office/officeart/2018/2/layout/IconVerticalSolidList"/>
    <dgm:cxn modelId="{58FADF92-3B98-4A1B-B7BF-87B648580B42}" type="presParOf" srcId="{2265DDF1-B15C-4346-B34F-9733EE6E7BE0}" destId="{089C4A33-73C5-4512-B5D8-CE25EA3ACAD5}" srcOrd="3" destOrd="0" presId="urn:microsoft.com/office/officeart/2018/2/layout/IconVerticalSolidList"/>
    <dgm:cxn modelId="{64CACCA2-631B-4D39-858D-1E26FD59B338}" type="presParOf" srcId="{2C139F2A-A1FD-4E16-9739-EECA1E77662E}" destId="{0629B5B2-331F-4A19-AB2C-F613DA6E483C}" srcOrd="3" destOrd="0" presId="urn:microsoft.com/office/officeart/2018/2/layout/IconVerticalSolidList"/>
    <dgm:cxn modelId="{CADB10D3-467C-4EAF-89D9-1E9383F8ECA6}" type="presParOf" srcId="{2C139F2A-A1FD-4E16-9739-EECA1E77662E}" destId="{FD3E062D-288F-4BC7-99E0-83AFAF9F9F73}" srcOrd="4" destOrd="0" presId="urn:microsoft.com/office/officeart/2018/2/layout/IconVerticalSolidList"/>
    <dgm:cxn modelId="{FCCB795E-9905-46A4-B96E-ADA297A3A8E1}" type="presParOf" srcId="{FD3E062D-288F-4BC7-99E0-83AFAF9F9F73}" destId="{49407AA3-5A23-47E4-8782-61BE7CF218CE}" srcOrd="0" destOrd="0" presId="urn:microsoft.com/office/officeart/2018/2/layout/IconVerticalSolidList"/>
    <dgm:cxn modelId="{F394DDFA-624C-496E-B223-DC58152E7503}" type="presParOf" srcId="{FD3E062D-288F-4BC7-99E0-83AFAF9F9F73}" destId="{991A4F39-8F02-4794-AA0F-DD123FBAD153}" srcOrd="1" destOrd="0" presId="urn:microsoft.com/office/officeart/2018/2/layout/IconVerticalSolidList"/>
    <dgm:cxn modelId="{FFD29DA0-7503-4B65-9293-987862C858FF}" type="presParOf" srcId="{FD3E062D-288F-4BC7-99E0-83AFAF9F9F73}" destId="{9B7CE1EC-40D8-4EB6-A40E-12DC9DAEC05A}" srcOrd="2" destOrd="0" presId="urn:microsoft.com/office/officeart/2018/2/layout/IconVerticalSolidList"/>
    <dgm:cxn modelId="{5369C8F6-6FD7-4876-A799-2C934DF444F2}" type="presParOf" srcId="{FD3E062D-288F-4BC7-99E0-83AFAF9F9F73}" destId="{80E3839F-D634-4735-991A-5B9A71669208}" srcOrd="3" destOrd="0" presId="urn:microsoft.com/office/officeart/2018/2/layout/IconVerticalSolidList"/>
    <dgm:cxn modelId="{5C201476-63DB-4C99-9BB2-5A7719B1C460}" type="presParOf" srcId="{FD3E062D-288F-4BC7-99E0-83AFAF9F9F73}" destId="{40E5A7DF-465B-44F1-AB48-E4ADAB4CAC3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20C32-1788-4FA3-AEC5-775F3F511A2F}">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E5A71C-E64C-4630-92AA-F86DE0206DC9}">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5FF4D7-D8F3-4732-9247-7EF5AE38F8F0}">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A </a:t>
          </a:r>
          <a:r>
            <a:rPr lang="en-US" sz="2500" u="sng" kern="1200"/>
            <a:t>data model</a:t>
          </a:r>
          <a:r>
            <a:rPr lang="en-US" sz="2500" kern="1200"/>
            <a:t> is collection of concepts for describing the data in a database.</a:t>
          </a:r>
        </a:p>
      </dsp:txBody>
      <dsp:txXfrm>
        <a:off x="2039300" y="956381"/>
        <a:ext cx="4474303" cy="1765627"/>
      </dsp:txXfrm>
    </dsp:sp>
    <dsp:sp modelId="{D0CF2CF8-A232-4FE1-A48D-05D8C6238F77}">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B8603A-EB65-4847-9DB0-042D9AC34517}">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A4EDFC-3ADF-4D1E-BA98-2BAF34658610}">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1111250">
            <a:lnSpc>
              <a:spcPct val="90000"/>
            </a:lnSpc>
            <a:spcBef>
              <a:spcPct val="0"/>
            </a:spcBef>
            <a:spcAft>
              <a:spcPct val="35000"/>
            </a:spcAft>
            <a:buNone/>
          </a:pPr>
          <a:r>
            <a:rPr lang="en-US" sz="2500" kern="1200"/>
            <a:t>A </a:t>
          </a:r>
          <a:r>
            <a:rPr lang="en-US" sz="2500" u="sng" kern="1200"/>
            <a:t>schema</a:t>
          </a:r>
          <a:r>
            <a:rPr lang="en-US" sz="2500" kern="1200"/>
            <a:t> is a description of a particular collection of data, using a given data model.</a:t>
          </a:r>
        </a:p>
      </dsp:txBody>
      <dsp:txXfrm>
        <a:off x="2039300" y="3163416"/>
        <a:ext cx="4474303" cy="17656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21491-D35F-FA46-9852-91CA54FF02B2}">
      <dsp:nvSpPr>
        <dsp:cNvPr id="0" name=""/>
        <dsp:cNvSpPr/>
      </dsp:nvSpPr>
      <dsp:spPr>
        <a:xfrm>
          <a:off x="0" y="575037"/>
          <a:ext cx="6513603" cy="1981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708152" rIns="50552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a:t>Web Caching</a:t>
          </a:r>
        </a:p>
        <a:p>
          <a:pPr marL="285750" lvl="1" indent="-285750" algn="l" defTabSz="1511300">
            <a:lnSpc>
              <a:spcPct val="90000"/>
            </a:lnSpc>
            <a:spcBef>
              <a:spcPct val="0"/>
            </a:spcBef>
            <a:spcAft>
              <a:spcPct val="15000"/>
            </a:spcAft>
            <a:buChar char="•"/>
          </a:pPr>
          <a:r>
            <a:rPr lang="en-US" sz="3400" kern="1200"/>
            <a:t>DNS</a:t>
          </a:r>
        </a:p>
      </dsp:txBody>
      <dsp:txXfrm>
        <a:off x="0" y="575037"/>
        <a:ext cx="6513603" cy="1981350"/>
      </dsp:txXfrm>
    </dsp:sp>
    <dsp:sp modelId="{CFDA8717-9460-EA42-BE7B-215512792711}">
      <dsp:nvSpPr>
        <dsp:cNvPr id="0" name=""/>
        <dsp:cNvSpPr/>
      </dsp:nvSpPr>
      <dsp:spPr>
        <a:xfrm>
          <a:off x="325680" y="73197"/>
          <a:ext cx="4559522" cy="10036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511300">
            <a:lnSpc>
              <a:spcPct val="90000"/>
            </a:lnSpc>
            <a:spcBef>
              <a:spcPct val="0"/>
            </a:spcBef>
            <a:spcAft>
              <a:spcPct val="35000"/>
            </a:spcAft>
            <a:buNone/>
          </a:pPr>
          <a:r>
            <a:rPr lang="en-US" sz="3400" kern="1200"/>
            <a:t>Example:</a:t>
          </a:r>
        </a:p>
      </dsp:txBody>
      <dsp:txXfrm>
        <a:off x="374676" y="122193"/>
        <a:ext cx="4461530" cy="905688"/>
      </dsp:txXfrm>
    </dsp:sp>
    <dsp:sp modelId="{DEDD41B4-FEBE-6348-8929-9D351160EE9D}">
      <dsp:nvSpPr>
        <dsp:cNvPr id="0" name=""/>
        <dsp:cNvSpPr/>
      </dsp:nvSpPr>
      <dsp:spPr>
        <a:xfrm>
          <a:off x="0" y="3241828"/>
          <a:ext cx="6513603" cy="257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5528" tIns="708152" rIns="50552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a:t>Optimistic</a:t>
          </a:r>
        </a:p>
        <a:p>
          <a:pPr marL="285750" lvl="1" indent="-285750" algn="l" defTabSz="1511300">
            <a:lnSpc>
              <a:spcPct val="90000"/>
            </a:lnSpc>
            <a:spcBef>
              <a:spcPct val="0"/>
            </a:spcBef>
            <a:spcAft>
              <a:spcPct val="15000"/>
            </a:spcAft>
            <a:buChar char="•"/>
          </a:pPr>
          <a:r>
            <a:rPr lang="en-US" sz="3400" kern="1200"/>
            <a:t>Expiration/Time-to-live</a:t>
          </a:r>
        </a:p>
        <a:p>
          <a:pPr marL="285750" lvl="1" indent="-285750" algn="l" defTabSz="1511300">
            <a:lnSpc>
              <a:spcPct val="90000"/>
            </a:lnSpc>
            <a:spcBef>
              <a:spcPct val="0"/>
            </a:spcBef>
            <a:spcAft>
              <a:spcPct val="15000"/>
            </a:spcAft>
            <a:buChar char="•"/>
          </a:pPr>
          <a:r>
            <a:rPr lang="en-US" sz="3400" kern="1200"/>
            <a:t>Conflict resolution</a:t>
          </a:r>
        </a:p>
      </dsp:txBody>
      <dsp:txXfrm>
        <a:off x="0" y="3241828"/>
        <a:ext cx="6513603" cy="2570400"/>
      </dsp:txXfrm>
    </dsp:sp>
    <dsp:sp modelId="{16D5B1AC-7045-7D4D-8CC2-BC71B11F6875}">
      <dsp:nvSpPr>
        <dsp:cNvPr id="0" name=""/>
        <dsp:cNvSpPr/>
      </dsp:nvSpPr>
      <dsp:spPr>
        <a:xfrm>
          <a:off x="325680" y="2739987"/>
          <a:ext cx="4559522" cy="10036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1511300">
            <a:lnSpc>
              <a:spcPct val="90000"/>
            </a:lnSpc>
            <a:spcBef>
              <a:spcPct val="0"/>
            </a:spcBef>
            <a:spcAft>
              <a:spcPct val="35000"/>
            </a:spcAft>
            <a:buNone/>
          </a:pPr>
          <a:r>
            <a:rPr lang="en-US" sz="3400" kern="1200"/>
            <a:t>Trait:</a:t>
          </a:r>
        </a:p>
      </dsp:txBody>
      <dsp:txXfrm>
        <a:off x="374676" y="2788983"/>
        <a:ext cx="4461530" cy="9056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C4452-47E9-1B4F-B22F-8D38E3427837}">
      <dsp:nvSpPr>
        <dsp:cNvPr id="0" name=""/>
        <dsp:cNvSpPr/>
      </dsp:nvSpPr>
      <dsp:spPr>
        <a:xfrm rot="5400000">
          <a:off x="3280902" y="-648846"/>
          <a:ext cx="2296695" cy="4168706"/>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Majority protocols</a:t>
          </a:r>
        </a:p>
        <a:p>
          <a:pPr marL="285750" lvl="1" indent="-285750" algn="l" defTabSz="1466850">
            <a:lnSpc>
              <a:spcPct val="90000"/>
            </a:lnSpc>
            <a:spcBef>
              <a:spcPct val="0"/>
            </a:spcBef>
            <a:spcAft>
              <a:spcPct val="15000"/>
            </a:spcAft>
            <a:buChar char="•"/>
          </a:pPr>
          <a:r>
            <a:rPr lang="en-US" sz="3300" kern="1200"/>
            <a:t>Distributed Locking (Google Chubby Lock service)</a:t>
          </a:r>
        </a:p>
      </dsp:txBody>
      <dsp:txXfrm rot="-5400000">
        <a:off x="2344897" y="399274"/>
        <a:ext cx="4056591" cy="2072465"/>
      </dsp:txXfrm>
    </dsp:sp>
    <dsp:sp modelId="{B30B305C-79F2-5F40-9011-53AD28324CE6}">
      <dsp:nvSpPr>
        <dsp:cNvPr id="0" name=""/>
        <dsp:cNvSpPr/>
      </dsp:nvSpPr>
      <dsp:spPr>
        <a:xfrm>
          <a:off x="0" y="71"/>
          <a:ext cx="2344897" cy="28708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a:t>Example:</a:t>
          </a:r>
        </a:p>
      </dsp:txBody>
      <dsp:txXfrm>
        <a:off x="114468" y="114539"/>
        <a:ext cx="2115961" cy="2641933"/>
      </dsp:txXfrm>
    </dsp:sp>
    <dsp:sp modelId="{0229551D-08DB-3745-9E06-239F35DF92B5}">
      <dsp:nvSpPr>
        <dsp:cNvPr id="0" name=""/>
        <dsp:cNvSpPr/>
      </dsp:nvSpPr>
      <dsp:spPr>
        <a:xfrm rot="5400000">
          <a:off x="3280902" y="2365566"/>
          <a:ext cx="2296695" cy="4168706"/>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62865" rIns="125730" bIns="62865" numCol="1" spcCol="1270" anchor="ctr" anchorCtr="0">
          <a:noAutofit/>
        </a:bodyPr>
        <a:lstStyle/>
        <a:p>
          <a:pPr marL="285750" lvl="1" indent="-285750" algn="l" defTabSz="1466850">
            <a:lnSpc>
              <a:spcPct val="90000"/>
            </a:lnSpc>
            <a:spcBef>
              <a:spcPct val="0"/>
            </a:spcBef>
            <a:spcAft>
              <a:spcPct val="15000"/>
            </a:spcAft>
            <a:buChar char="•"/>
          </a:pPr>
          <a:r>
            <a:rPr lang="en-US" sz="3300" kern="1200"/>
            <a:t>Pessimistic locking</a:t>
          </a:r>
        </a:p>
        <a:p>
          <a:pPr marL="285750" lvl="1" indent="-285750" algn="l" defTabSz="1466850">
            <a:lnSpc>
              <a:spcPct val="90000"/>
            </a:lnSpc>
            <a:spcBef>
              <a:spcPct val="0"/>
            </a:spcBef>
            <a:spcAft>
              <a:spcPct val="15000"/>
            </a:spcAft>
            <a:buChar char="•"/>
          </a:pPr>
          <a:r>
            <a:rPr lang="en-US" sz="3300" kern="1200"/>
            <a:t>Make minority partition unavailable</a:t>
          </a:r>
        </a:p>
      </dsp:txBody>
      <dsp:txXfrm rot="-5400000">
        <a:off x="2344897" y="3413687"/>
        <a:ext cx="4056591" cy="2072465"/>
      </dsp:txXfrm>
    </dsp:sp>
    <dsp:sp modelId="{001C9146-CE56-A64C-B2E8-E7C6789C0BD5}">
      <dsp:nvSpPr>
        <dsp:cNvPr id="0" name=""/>
        <dsp:cNvSpPr/>
      </dsp:nvSpPr>
      <dsp:spPr>
        <a:xfrm>
          <a:off x="0" y="3014484"/>
          <a:ext cx="2344897" cy="287086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a:t>Trait:</a:t>
          </a:r>
        </a:p>
      </dsp:txBody>
      <dsp:txXfrm>
        <a:off x="114468" y="3128952"/>
        <a:ext cx="2115961" cy="26419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69CFC-BD30-A742-9186-704982F9A586}">
      <dsp:nvSpPr>
        <dsp:cNvPr id="0" name=""/>
        <dsp:cNvSpPr/>
      </dsp:nvSpPr>
      <dsp:spPr>
        <a:xfrm rot="5400000">
          <a:off x="3670582" y="-1133144"/>
          <a:ext cx="1517336" cy="4168706"/>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After the update completes, </a:t>
          </a:r>
          <a:r>
            <a:rPr lang="en-US" sz="1600" b="1" kern="1200"/>
            <a:t>any subsequent access</a:t>
          </a:r>
          <a:r>
            <a:rPr lang="en-US" sz="1600" kern="1200"/>
            <a:t> will return the </a:t>
          </a:r>
          <a:r>
            <a:rPr lang="en-US" sz="1600" b="1" kern="1200"/>
            <a:t>same</a:t>
          </a:r>
          <a:r>
            <a:rPr lang="en-US" sz="1600" kern="1200"/>
            <a:t> updated value.</a:t>
          </a:r>
        </a:p>
      </dsp:txBody>
      <dsp:txXfrm rot="-5400000">
        <a:off x="2344897" y="266611"/>
        <a:ext cx="4094636" cy="1369196"/>
      </dsp:txXfrm>
    </dsp:sp>
    <dsp:sp modelId="{B29C8495-0575-0043-84C1-44F31566A313}">
      <dsp:nvSpPr>
        <dsp:cNvPr id="0" name=""/>
        <dsp:cNvSpPr/>
      </dsp:nvSpPr>
      <dsp:spPr>
        <a:xfrm>
          <a:off x="0" y="2873"/>
          <a:ext cx="2344897" cy="18966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Strong Consistency</a:t>
          </a:r>
        </a:p>
      </dsp:txBody>
      <dsp:txXfrm>
        <a:off x="92588" y="95461"/>
        <a:ext cx="2159721" cy="1711494"/>
      </dsp:txXfrm>
    </dsp:sp>
    <dsp:sp modelId="{AD48FBBA-5C46-C641-8B2F-54FE84055D0F}">
      <dsp:nvSpPr>
        <dsp:cNvPr id="0" name=""/>
        <dsp:cNvSpPr/>
      </dsp:nvSpPr>
      <dsp:spPr>
        <a:xfrm rot="5400000">
          <a:off x="3670582" y="858359"/>
          <a:ext cx="1517336" cy="4168706"/>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It is </a:t>
          </a:r>
          <a:r>
            <a:rPr lang="en-US" sz="1600" b="1" kern="1200"/>
            <a:t>not guaranteed </a:t>
          </a:r>
          <a:r>
            <a:rPr lang="en-US" sz="1600" kern="1200"/>
            <a:t>that subsequent accesses will return the updated value.</a:t>
          </a:r>
        </a:p>
      </dsp:txBody>
      <dsp:txXfrm rot="-5400000">
        <a:off x="2344897" y="2258114"/>
        <a:ext cx="4094636" cy="1369196"/>
      </dsp:txXfrm>
    </dsp:sp>
    <dsp:sp modelId="{09E6BCA9-D692-E548-B62E-2187DCBD7875}">
      <dsp:nvSpPr>
        <dsp:cNvPr id="0" name=""/>
        <dsp:cNvSpPr/>
      </dsp:nvSpPr>
      <dsp:spPr>
        <a:xfrm>
          <a:off x="0" y="1994377"/>
          <a:ext cx="2344897" cy="18966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Weak Consistency</a:t>
          </a:r>
        </a:p>
      </dsp:txBody>
      <dsp:txXfrm>
        <a:off x="92588" y="2086965"/>
        <a:ext cx="2159721" cy="1711494"/>
      </dsp:txXfrm>
    </dsp:sp>
    <dsp:sp modelId="{7888574B-860E-5944-845E-55895144A444}">
      <dsp:nvSpPr>
        <dsp:cNvPr id="0" name=""/>
        <dsp:cNvSpPr/>
      </dsp:nvSpPr>
      <dsp:spPr>
        <a:xfrm rot="5400000">
          <a:off x="3670582" y="2849863"/>
          <a:ext cx="1517336" cy="4168706"/>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Specific form of weak consistency</a:t>
          </a:r>
        </a:p>
        <a:p>
          <a:pPr marL="171450" lvl="1" indent="-171450" algn="l" defTabSz="711200">
            <a:lnSpc>
              <a:spcPct val="90000"/>
            </a:lnSpc>
            <a:spcBef>
              <a:spcPct val="0"/>
            </a:spcBef>
            <a:spcAft>
              <a:spcPct val="15000"/>
            </a:spcAft>
            <a:buChar char="•"/>
          </a:pPr>
          <a:r>
            <a:rPr lang="en-US" sz="1600" kern="1200"/>
            <a:t>It is guaranteed that if </a:t>
          </a:r>
          <a:r>
            <a:rPr lang="en-US" sz="1600" b="1" kern="1200"/>
            <a:t>no new updates </a:t>
          </a:r>
          <a:r>
            <a:rPr lang="en-US" sz="1600" kern="1200"/>
            <a:t>are made to object, </a:t>
          </a:r>
          <a:r>
            <a:rPr lang="en-US" sz="1600" b="1" kern="1200"/>
            <a:t>eventually</a:t>
          </a:r>
          <a:r>
            <a:rPr lang="en-US" sz="1600" kern="1200"/>
            <a:t> all accesses will return the last updated value (e.g., </a:t>
          </a:r>
          <a:r>
            <a:rPr lang="en-US" sz="1600" i="1" kern="1200"/>
            <a:t>propagate updates to replicas in a lazy fashion</a:t>
          </a:r>
          <a:r>
            <a:rPr lang="en-US" sz="1600" kern="1200"/>
            <a:t>)</a:t>
          </a:r>
        </a:p>
      </dsp:txBody>
      <dsp:txXfrm rot="-5400000">
        <a:off x="2344897" y="4249618"/>
        <a:ext cx="4094636" cy="1369196"/>
      </dsp:txXfrm>
    </dsp:sp>
    <dsp:sp modelId="{E10FEAB4-5F57-8340-9BA3-EF0CF8388982}">
      <dsp:nvSpPr>
        <dsp:cNvPr id="0" name=""/>
        <dsp:cNvSpPr/>
      </dsp:nvSpPr>
      <dsp:spPr>
        <a:xfrm>
          <a:off x="0" y="3985881"/>
          <a:ext cx="2344897" cy="189667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1" kern="1200"/>
            <a:t>Eventual Consistency</a:t>
          </a:r>
          <a:endParaRPr lang="en-US" sz="3000" kern="1200"/>
        </a:p>
      </dsp:txBody>
      <dsp:txXfrm>
        <a:off x="92588" y="4078469"/>
        <a:ext cx="2159721" cy="17114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9F636-7E7F-E24E-AB37-2181E9BE7F8E}">
      <dsp:nvSpPr>
        <dsp:cNvPr id="0" name=""/>
        <dsp:cNvSpPr/>
      </dsp:nvSpPr>
      <dsp:spPr>
        <a:xfrm rot="5400000">
          <a:off x="3670582" y="-1133144"/>
          <a:ext cx="1517336" cy="416870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Processes that have causal relationship will see consistent data</a:t>
          </a:r>
        </a:p>
      </dsp:txBody>
      <dsp:txXfrm rot="-5400000">
        <a:off x="2344897" y="266611"/>
        <a:ext cx="4094636" cy="1369196"/>
      </dsp:txXfrm>
    </dsp:sp>
    <dsp:sp modelId="{79D44E44-3938-774A-ABA9-FB2EF6A5FDC9}">
      <dsp:nvSpPr>
        <dsp:cNvPr id="0" name=""/>
        <dsp:cNvSpPr/>
      </dsp:nvSpPr>
      <dsp:spPr>
        <a:xfrm>
          <a:off x="0" y="2873"/>
          <a:ext cx="2344897" cy="1896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Causal consistency</a:t>
          </a:r>
        </a:p>
      </dsp:txBody>
      <dsp:txXfrm>
        <a:off x="92588" y="95461"/>
        <a:ext cx="2159721" cy="1711494"/>
      </dsp:txXfrm>
    </dsp:sp>
    <dsp:sp modelId="{3953B39B-77A2-A944-99BD-D80900163380}">
      <dsp:nvSpPr>
        <dsp:cNvPr id="0" name=""/>
        <dsp:cNvSpPr/>
      </dsp:nvSpPr>
      <dsp:spPr>
        <a:xfrm rot="5400000">
          <a:off x="3670582" y="858359"/>
          <a:ext cx="1517336" cy="4168706"/>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A process always accesses the data item after it’s update operation and never sees an older value</a:t>
          </a:r>
        </a:p>
      </dsp:txBody>
      <dsp:txXfrm rot="-5400000">
        <a:off x="2344897" y="2258114"/>
        <a:ext cx="4094636" cy="1369196"/>
      </dsp:txXfrm>
    </dsp:sp>
    <dsp:sp modelId="{8B6BAA7F-B415-414F-B54B-D6B00EEDA4BF}">
      <dsp:nvSpPr>
        <dsp:cNvPr id="0" name=""/>
        <dsp:cNvSpPr/>
      </dsp:nvSpPr>
      <dsp:spPr>
        <a:xfrm>
          <a:off x="0" y="1994377"/>
          <a:ext cx="2344897" cy="189667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Read-your-write consistency</a:t>
          </a:r>
        </a:p>
      </dsp:txBody>
      <dsp:txXfrm>
        <a:off x="92588" y="2086965"/>
        <a:ext cx="2159721" cy="1711494"/>
      </dsp:txXfrm>
    </dsp:sp>
    <dsp:sp modelId="{C318E376-C44E-8846-B994-87E650684CE4}">
      <dsp:nvSpPr>
        <dsp:cNvPr id="0" name=""/>
        <dsp:cNvSpPr/>
      </dsp:nvSpPr>
      <dsp:spPr>
        <a:xfrm rot="5400000">
          <a:off x="3670582" y="2849863"/>
          <a:ext cx="1517336" cy="4168706"/>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As long as session exists, system guarantees read-your-write consistency</a:t>
          </a:r>
        </a:p>
        <a:p>
          <a:pPr marL="228600" lvl="1" indent="-228600" algn="l" defTabSz="889000">
            <a:lnSpc>
              <a:spcPct val="90000"/>
            </a:lnSpc>
            <a:spcBef>
              <a:spcPct val="0"/>
            </a:spcBef>
            <a:spcAft>
              <a:spcPct val="15000"/>
            </a:spcAft>
            <a:buChar char="•"/>
          </a:pPr>
          <a:r>
            <a:rPr lang="en-US" sz="2000" kern="1200"/>
            <a:t>Guarantees do not overlap sessions</a:t>
          </a:r>
        </a:p>
      </dsp:txBody>
      <dsp:txXfrm rot="-5400000">
        <a:off x="2344897" y="4249618"/>
        <a:ext cx="4094636" cy="1369196"/>
      </dsp:txXfrm>
    </dsp:sp>
    <dsp:sp modelId="{B5AEEF9A-9995-D845-806B-B4DEDCE6E7FA}">
      <dsp:nvSpPr>
        <dsp:cNvPr id="0" name=""/>
        <dsp:cNvSpPr/>
      </dsp:nvSpPr>
      <dsp:spPr>
        <a:xfrm>
          <a:off x="0" y="3985881"/>
          <a:ext cx="2344897" cy="18966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a:t>Session consistency</a:t>
          </a:r>
        </a:p>
      </dsp:txBody>
      <dsp:txXfrm>
        <a:off x="92588" y="4078469"/>
        <a:ext cx="2159721" cy="17114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E51FD-EDC9-4E51-BCD7-52712AD9011E}">
      <dsp:nvSpPr>
        <dsp:cNvPr id="0" name=""/>
        <dsp:cNvSpPr/>
      </dsp:nvSpPr>
      <dsp:spPr>
        <a:xfrm>
          <a:off x="283963" y="1037507"/>
          <a:ext cx="877113" cy="87711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BBA41-C86B-4983-8E20-15FB77B17821}">
      <dsp:nvSpPr>
        <dsp:cNvPr id="0" name=""/>
        <dsp:cNvSpPr/>
      </dsp:nvSpPr>
      <dsp:spPr>
        <a:xfrm>
          <a:off x="470888" y="1224433"/>
          <a:ext cx="503261" cy="503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F3214D-778B-4B7F-899B-14589D0DF613}">
      <dsp:nvSpPr>
        <dsp:cNvPr id="0" name=""/>
        <dsp:cNvSpPr/>
      </dsp:nvSpPr>
      <dsp:spPr>
        <a:xfrm>
          <a:off x="3574"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Relational</a:t>
          </a:r>
        </a:p>
      </dsp:txBody>
      <dsp:txXfrm>
        <a:off x="3574" y="2187820"/>
        <a:ext cx="1437890" cy="575156"/>
      </dsp:txXfrm>
    </dsp:sp>
    <dsp:sp modelId="{D69033C6-25C2-4F88-BA99-FC4631455D94}">
      <dsp:nvSpPr>
        <dsp:cNvPr id="0" name=""/>
        <dsp:cNvSpPr/>
      </dsp:nvSpPr>
      <dsp:spPr>
        <a:xfrm>
          <a:off x="1973484" y="1037507"/>
          <a:ext cx="877113" cy="87711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A6A238-1CCB-4C39-9164-3741E289F097}">
      <dsp:nvSpPr>
        <dsp:cNvPr id="0" name=""/>
        <dsp:cNvSpPr/>
      </dsp:nvSpPr>
      <dsp:spPr>
        <a:xfrm>
          <a:off x="2160410" y="1224433"/>
          <a:ext cx="503261" cy="503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E3AEEE-95B3-4901-AEB1-A60EF745380F}">
      <dsp:nvSpPr>
        <dsp:cNvPr id="0" name=""/>
        <dsp:cNvSpPr/>
      </dsp:nvSpPr>
      <dsp:spPr>
        <a:xfrm>
          <a:off x="1693095"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Key/Value</a:t>
          </a:r>
        </a:p>
      </dsp:txBody>
      <dsp:txXfrm>
        <a:off x="1693095" y="2187820"/>
        <a:ext cx="1437890" cy="575156"/>
      </dsp:txXfrm>
    </dsp:sp>
    <dsp:sp modelId="{A9174977-551D-4E12-BC8E-093A36378480}">
      <dsp:nvSpPr>
        <dsp:cNvPr id="0" name=""/>
        <dsp:cNvSpPr/>
      </dsp:nvSpPr>
      <dsp:spPr>
        <a:xfrm>
          <a:off x="3663006" y="1037507"/>
          <a:ext cx="877113" cy="87711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53F0C2-8F4A-4C78-8324-2FB4AC8DD055}">
      <dsp:nvSpPr>
        <dsp:cNvPr id="0" name=""/>
        <dsp:cNvSpPr/>
      </dsp:nvSpPr>
      <dsp:spPr>
        <a:xfrm>
          <a:off x="3849931" y="1224433"/>
          <a:ext cx="503261" cy="503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C18D7C-7ADB-4990-91F9-FED9AF5EFCF1}">
      <dsp:nvSpPr>
        <dsp:cNvPr id="0" name=""/>
        <dsp:cNvSpPr/>
      </dsp:nvSpPr>
      <dsp:spPr>
        <a:xfrm>
          <a:off x="3382617"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Graph</a:t>
          </a:r>
        </a:p>
      </dsp:txBody>
      <dsp:txXfrm>
        <a:off x="3382617" y="2187820"/>
        <a:ext cx="1437890" cy="575156"/>
      </dsp:txXfrm>
    </dsp:sp>
    <dsp:sp modelId="{0226C837-5A8A-46A3-949F-A4B07429EE50}">
      <dsp:nvSpPr>
        <dsp:cNvPr id="0" name=""/>
        <dsp:cNvSpPr/>
      </dsp:nvSpPr>
      <dsp:spPr>
        <a:xfrm>
          <a:off x="5352527" y="1037507"/>
          <a:ext cx="877113" cy="87711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3B0A01-C173-4638-9AE1-453E98CDE7B4}">
      <dsp:nvSpPr>
        <dsp:cNvPr id="0" name=""/>
        <dsp:cNvSpPr/>
      </dsp:nvSpPr>
      <dsp:spPr>
        <a:xfrm>
          <a:off x="5539453" y="1224433"/>
          <a:ext cx="503261" cy="503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E4D398-2634-4E58-9008-40ECD7602EC4}">
      <dsp:nvSpPr>
        <dsp:cNvPr id="0" name=""/>
        <dsp:cNvSpPr/>
      </dsp:nvSpPr>
      <dsp:spPr>
        <a:xfrm>
          <a:off x="5072138"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Document</a:t>
          </a:r>
        </a:p>
      </dsp:txBody>
      <dsp:txXfrm>
        <a:off x="5072138" y="2187820"/>
        <a:ext cx="1437890" cy="575156"/>
      </dsp:txXfrm>
    </dsp:sp>
    <dsp:sp modelId="{8BC309B0-B320-4A42-A51F-CE3E9AE1312B}">
      <dsp:nvSpPr>
        <dsp:cNvPr id="0" name=""/>
        <dsp:cNvSpPr/>
      </dsp:nvSpPr>
      <dsp:spPr>
        <a:xfrm>
          <a:off x="283963" y="3122449"/>
          <a:ext cx="877113" cy="87711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9B25D-B449-4862-ABF9-F4BB3DC56251}">
      <dsp:nvSpPr>
        <dsp:cNvPr id="0" name=""/>
        <dsp:cNvSpPr/>
      </dsp:nvSpPr>
      <dsp:spPr>
        <a:xfrm>
          <a:off x="470888" y="3309375"/>
          <a:ext cx="503261" cy="5032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CC4C60-6B36-4F3A-8AEA-E587AB3796C9}">
      <dsp:nvSpPr>
        <dsp:cNvPr id="0" name=""/>
        <dsp:cNvSpPr/>
      </dsp:nvSpPr>
      <dsp:spPr>
        <a:xfrm>
          <a:off x="3574" y="4272761"/>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Column-family</a:t>
          </a:r>
        </a:p>
      </dsp:txBody>
      <dsp:txXfrm>
        <a:off x="3574" y="4272761"/>
        <a:ext cx="1437890" cy="575156"/>
      </dsp:txXfrm>
    </dsp:sp>
    <dsp:sp modelId="{825920FA-7D75-4D2B-AFD2-6C9B530E9F15}">
      <dsp:nvSpPr>
        <dsp:cNvPr id="0" name=""/>
        <dsp:cNvSpPr/>
      </dsp:nvSpPr>
      <dsp:spPr>
        <a:xfrm>
          <a:off x="1973484" y="3122449"/>
          <a:ext cx="877113" cy="87711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A792DF-EB19-4459-AA47-29360129C3DE}">
      <dsp:nvSpPr>
        <dsp:cNvPr id="0" name=""/>
        <dsp:cNvSpPr/>
      </dsp:nvSpPr>
      <dsp:spPr>
        <a:xfrm>
          <a:off x="2160410" y="3309375"/>
          <a:ext cx="503261" cy="50326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9CC608-3FDD-4ABE-B49C-EE59A65255F6}">
      <dsp:nvSpPr>
        <dsp:cNvPr id="0" name=""/>
        <dsp:cNvSpPr/>
      </dsp:nvSpPr>
      <dsp:spPr>
        <a:xfrm>
          <a:off x="1693095" y="4272761"/>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Array / Matrix</a:t>
          </a:r>
        </a:p>
      </dsp:txBody>
      <dsp:txXfrm>
        <a:off x="1693095" y="4272761"/>
        <a:ext cx="1437890" cy="575156"/>
      </dsp:txXfrm>
    </dsp:sp>
    <dsp:sp modelId="{97D6F106-DA1B-4EC2-8BA1-F1F3CD5ED123}">
      <dsp:nvSpPr>
        <dsp:cNvPr id="0" name=""/>
        <dsp:cNvSpPr/>
      </dsp:nvSpPr>
      <dsp:spPr>
        <a:xfrm>
          <a:off x="3663006" y="3122449"/>
          <a:ext cx="877113" cy="87711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7B1E4F-CD29-40C4-8EF5-0264FF264499}">
      <dsp:nvSpPr>
        <dsp:cNvPr id="0" name=""/>
        <dsp:cNvSpPr/>
      </dsp:nvSpPr>
      <dsp:spPr>
        <a:xfrm>
          <a:off x="3849931" y="3309375"/>
          <a:ext cx="503261" cy="50326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694039-DD42-48BF-B8A1-8D63354DE41B}">
      <dsp:nvSpPr>
        <dsp:cNvPr id="0" name=""/>
        <dsp:cNvSpPr/>
      </dsp:nvSpPr>
      <dsp:spPr>
        <a:xfrm>
          <a:off x="3382617" y="4272761"/>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Hierarchical</a:t>
          </a:r>
        </a:p>
      </dsp:txBody>
      <dsp:txXfrm>
        <a:off x="3382617" y="4272761"/>
        <a:ext cx="1437890" cy="575156"/>
      </dsp:txXfrm>
    </dsp:sp>
    <dsp:sp modelId="{9A43CFE6-49C5-4C83-BC5E-69494D66E071}">
      <dsp:nvSpPr>
        <dsp:cNvPr id="0" name=""/>
        <dsp:cNvSpPr/>
      </dsp:nvSpPr>
      <dsp:spPr>
        <a:xfrm>
          <a:off x="5352527" y="3122449"/>
          <a:ext cx="877113" cy="87711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619AE3-3A21-4DE2-B432-A6A3B485FA4B}">
      <dsp:nvSpPr>
        <dsp:cNvPr id="0" name=""/>
        <dsp:cNvSpPr/>
      </dsp:nvSpPr>
      <dsp:spPr>
        <a:xfrm>
          <a:off x="5539453" y="3309375"/>
          <a:ext cx="503261" cy="50326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CACC0D-726A-4BAC-9BF0-09A7D738316B}">
      <dsp:nvSpPr>
        <dsp:cNvPr id="0" name=""/>
        <dsp:cNvSpPr/>
      </dsp:nvSpPr>
      <dsp:spPr>
        <a:xfrm>
          <a:off x="5072138" y="4272761"/>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Network</a:t>
          </a:r>
        </a:p>
      </dsp:txBody>
      <dsp:txXfrm>
        <a:off x="5072138" y="4272761"/>
        <a:ext cx="1437890" cy="575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1B6EB-6349-416F-9A81-89E1F533028C}">
      <dsp:nvSpPr>
        <dsp:cNvPr id="0" name=""/>
        <dsp:cNvSpPr/>
      </dsp:nvSpPr>
      <dsp:spPr>
        <a:xfrm>
          <a:off x="109363" y="19092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C23E8A-A077-42DE-B851-EEF419BB0EDA}">
      <dsp:nvSpPr>
        <dsp:cNvPr id="0" name=""/>
        <dsp:cNvSpPr/>
      </dsp:nvSpPr>
      <dsp:spPr>
        <a:xfrm>
          <a:off x="284370" y="2084250"/>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0E4EDB-80DE-4AF3-A54F-0EEE90844917}">
      <dsp:nvSpPr>
        <dsp:cNvPr id="0" name=""/>
        <dsp:cNvSpPr/>
      </dsp:nvSpPr>
      <dsp:spPr>
        <a:xfrm>
          <a:off x="1121306" y="19092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Old database issues are still relevant today.</a:t>
          </a:r>
        </a:p>
      </dsp:txBody>
      <dsp:txXfrm>
        <a:off x="1121306" y="1909244"/>
        <a:ext cx="1964358" cy="833364"/>
      </dsp:txXfrm>
    </dsp:sp>
    <dsp:sp modelId="{1F00C3FF-C62C-412E-BD03-7CF9CEE88BDB}">
      <dsp:nvSpPr>
        <dsp:cNvPr id="0" name=""/>
        <dsp:cNvSpPr/>
      </dsp:nvSpPr>
      <dsp:spPr>
        <a:xfrm>
          <a:off x="3427939" y="19092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C4EF4-0349-41E3-871E-35F3F5D0104E}">
      <dsp:nvSpPr>
        <dsp:cNvPr id="0" name=""/>
        <dsp:cNvSpPr/>
      </dsp:nvSpPr>
      <dsp:spPr>
        <a:xfrm>
          <a:off x="3602945" y="2084250"/>
          <a:ext cx="483351" cy="483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0951D-C412-4CE6-8C0C-5DCF1FDBCA75}">
      <dsp:nvSpPr>
        <dsp:cNvPr id="0" name=""/>
        <dsp:cNvSpPr/>
      </dsp:nvSpPr>
      <dsp:spPr>
        <a:xfrm>
          <a:off x="4439881" y="19092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The “SQL vs. NoSQL” debate is reminiscent of “Relational vs. CODASYL” debate.</a:t>
          </a:r>
        </a:p>
      </dsp:txBody>
      <dsp:txXfrm>
        <a:off x="4439881" y="1909244"/>
        <a:ext cx="1964358" cy="833364"/>
      </dsp:txXfrm>
    </dsp:sp>
    <dsp:sp modelId="{B4FD5F3B-089F-4D24-8010-947D051F43CA}">
      <dsp:nvSpPr>
        <dsp:cNvPr id="0" name=""/>
        <dsp:cNvSpPr/>
      </dsp:nvSpPr>
      <dsp:spPr>
        <a:xfrm>
          <a:off x="109363" y="31428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2A8B96-956B-43F1-9314-2EC7216184E4}">
      <dsp:nvSpPr>
        <dsp:cNvPr id="0" name=""/>
        <dsp:cNvSpPr/>
      </dsp:nvSpPr>
      <dsp:spPr>
        <a:xfrm>
          <a:off x="284370" y="3317823"/>
          <a:ext cx="483351" cy="483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BED464-A24B-4A1C-9A84-F2E256A43F92}">
      <dsp:nvSpPr>
        <dsp:cNvPr id="0" name=""/>
        <dsp:cNvSpPr/>
      </dsp:nvSpPr>
      <dsp:spPr>
        <a:xfrm>
          <a:off x="1121306" y="31428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US" sz="1400" kern="1200"/>
            <a:t>Many of the ideas in today’s database systems are not new.</a:t>
          </a:r>
        </a:p>
      </dsp:txBody>
      <dsp:txXfrm>
        <a:off x="1121306" y="3142817"/>
        <a:ext cx="1964358" cy="8333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DE504-B2E6-4E53-A356-091CA18004C9}">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E057C-AE78-4CCA-8D7D-D1FA32CC4280}">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70A664-0E5B-4361-AA39-1903707557F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b="1" kern="1200"/>
            <a:t>Structure</a:t>
          </a:r>
          <a:r>
            <a:rPr lang="en-US" sz="2500" kern="1200"/>
            <a:t>: Store database in simple data structures (i.e., tables).</a:t>
          </a:r>
        </a:p>
      </dsp:txBody>
      <dsp:txXfrm>
        <a:off x="1941716" y="718"/>
        <a:ext cx="4571887" cy="1681139"/>
      </dsp:txXfrm>
    </dsp:sp>
    <dsp:sp modelId="{08751408-FBE9-4A44-9142-5E109475DFE4}">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F3250-0B32-4163-AE00-C5DEA2D18249}">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5ADA81-8A93-49F3-BA92-BAA8E90B3A1C}">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b="1" kern="1200"/>
            <a:t>Manipulation</a:t>
          </a:r>
          <a:r>
            <a:rPr lang="en-US" sz="2500" kern="1200"/>
            <a:t>: Access it through high-level language (i.e., SQL).</a:t>
          </a:r>
        </a:p>
      </dsp:txBody>
      <dsp:txXfrm>
        <a:off x="1941716" y="2102143"/>
        <a:ext cx="4571887" cy="1681139"/>
      </dsp:txXfrm>
    </dsp:sp>
    <dsp:sp modelId="{2465AFE1-49CD-463C-A01E-A401959FDA41}">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1C732-4BFE-4517-AA0D-1C1BBD5F5E13}">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7CAED8-1E0F-447B-A51D-84F56CCC6DBF}">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b="1" kern="1200"/>
            <a:t>Integrity:</a:t>
          </a:r>
          <a:r>
            <a:rPr lang="en-US" sz="2500" kern="1200"/>
            <a:t> Ensure content satisfies constraints</a:t>
          </a:r>
        </a:p>
      </dsp:txBody>
      <dsp:txXfrm>
        <a:off x="1941716" y="4203567"/>
        <a:ext cx="4571887" cy="16811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D5734-83CD-8A45-9811-29E895BCF367}">
      <dsp:nvSpPr>
        <dsp:cNvPr id="0" name=""/>
        <dsp:cNvSpPr/>
      </dsp:nvSpPr>
      <dsp:spPr>
        <a:xfrm>
          <a:off x="0" y="3363072"/>
          <a:ext cx="6089650" cy="220653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1" kern="1200"/>
            <a:t>Tables / relations </a:t>
          </a:r>
          <a:r>
            <a:rPr lang="en-US" sz="2600" kern="1200"/>
            <a:t>composed of </a:t>
          </a:r>
          <a:r>
            <a:rPr lang="en-US" sz="2600" b="1" kern="1200"/>
            <a:t>attributes / fields</a:t>
          </a:r>
          <a:r>
            <a:rPr lang="en-US" sz="2600" kern="1200"/>
            <a:t>, which are of specific </a:t>
          </a:r>
          <a:r>
            <a:rPr lang="en-US" sz="2600" b="1" kern="1200"/>
            <a:t>types</a:t>
          </a:r>
          <a:r>
            <a:rPr lang="en-US" sz="2600" kern="1200"/>
            <a:t> (integer, text).</a:t>
          </a:r>
        </a:p>
      </dsp:txBody>
      <dsp:txXfrm>
        <a:off x="0" y="3363072"/>
        <a:ext cx="6089650" cy="2206539"/>
      </dsp:txXfrm>
    </dsp:sp>
    <dsp:sp modelId="{B10CCDBB-1C84-DF43-9737-D10B0195E7C7}">
      <dsp:nvSpPr>
        <dsp:cNvPr id="0" name=""/>
        <dsp:cNvSpPr/>
      </dsp:nvSpPr>
      <dsp:spPr>
        <a:xfrm rot="10800000">
          <a:off x="0" y="2512"/>
          <a:ext cx="6089650" cy="3393658"/>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t>"A database schema specifies, based on the database administrator's knowledge of possible applications, the facts that can enter the database, or those of interest to the possible end-users.”</a:t>
          </a:r>
        </a:p>
      </dsp:txBody>
      <dsp:txXfrm rot="10800000">
        <a:off x="0" y="2512"/>
        <a:ext cx="6089650" cy="22050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E336A-BDE6-4245-A8D3-01EB7A018E6B}">
      <dsp:nvSpPr>
        <dsp:cNvPr id="0" name=""/>
        <dsp:cNvSpPr/>
      </dsp:nvSpPr>
      <dsp:spPr>
        <a:xfrm>
          <a:off x="0" y="499342"/>
          <a:ext cx="6269038"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Primary key (PK) -- unique identifier</a:t>
          </a:r>
        </a:p>
      </dsp:txBody>
      <dsp:txXfrm>
        <a:off x="37467" y="536809"/>
        <a:ext cx="6194104" cy="692586"/>
      </dsp:txXfrm>
    </dsp:sp>
    <dsp:sp modelId="{A7B2DD90-B298-0041-88E8-F55DC9A43B7D}">
      <dsp:nvSpPr>
        <dsp:cNvPr id="0" name=""/>
        <dsp:cNvSpPr/>
      </dsp:nvSpPr>
      <dsp:spPr>
        <a:xfrm>
          <a:off x="0" y="1359022"/>
          <a:ext cx="6269038"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Foreign key (FK) – reference to PK</a:t>
          </a:r>
        </a:p>
      </dsp:txBody>
      <dsp:txXfrm>
        <a:off x="37467" y="1396489"/>
        <a:ext cx="6194104" cy="692586"/>
      </dsp:txXfrm>
    </dsp:sp>
    <dsp:sp modelId="{4DFA9EFF-A018-EC44-867E-F9F37786223A}">
      <dsp:nvSpPr>
        <dsp:cNvPr id="0" name=""/>
        <dsp:cNvSpPr/>
      </dsp:nvSpPr>
      <dsp:spPr>
        <a:xfrm>
          <a:off x="0" y="2218702"/>
          <a:ext cx="6269038"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Normalization – reduce redundancy</a:t>
          </a:r>
        </a:p>
      </dsp:txBody>
      <dsp:txXfrm>
        <a:off x="37467" y="2256169"/>
        <a:ext cx="6194104" cy="692586"/>
      </dsp:txXfrm>
    </dsp:sp>
    <dsp:sp modelId="{BB020E91-2ACA-0344-9E14-801EBAC4B424}">
      <dsp:nvSpPr>
        <dsp:cNvPr id="0" name=""/>
        <dsp:cNvSpPr/>
      </dsp:nvSpPr>
      <dsp:spPr>
        <a:xfrm>
          <a:off x="0" y="2986222"/>
          <a:ext cx="6269038"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042"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Divide info across smaller tables</a:t>
          </a:r>
        </a:p>
        <a:p>
          <a:pPr marL="228600" lvl="1" indent="-228600" algn="l" defTabSz="1111250">
            <a:lnSpc>
              <a:spcPct val="90000"/>
            </a:lnSpc>
            <a:spcBef>
              <a:spcPct val="0"/>
            </a:spcBef>
            <a:spcAft>
              <a:spcPct val="20000"/>
            </a:spcAft>
            <a:buChar char="•"/>
          </a:pPr>
          <a:r>
            <a:rPr lang="en-US" sz="2500" kern="1200"/>
            <a:t>Define relationships between tables</a:t>
          </a:r>
        </a:p>
        <a:p>
          <a:pPr marL="228600" lvl="1" indent="-228600" algn="l" defTabSz="1111250">
            <a:lnSpc>
              <a:spcPct val="90000"/>
            </a:lnSpc>
            <a:spcBef>
              <a:spcPct val="0"/>
            </a:spcBef>
            <a:spcAft>
              <a:spcPct val="20000"/>
            </a:spcAft>
            <a:buChar char="•"/>
          </a:pPr>
          <a:r>
            <a:rPr lang="en-US" sz="2500" kern="1200"/>
            <a:t>Isolate data so operations can modify one table</a:t>
          </a:r>
        </a:p>
        <a:p>
          <a:pPr marL="228600" lvl="1" indent="-228600" algn="l" defTabSz="1111250">
            <a:lnSpc>
              <a:spcPct val="90000"/>
            </a:lnSpc>
            <a:spcBef>
              <a:spcPct val="0"/>
            </a:spcBef>
            <a:spcAft>
              <a:spcPct val="20000"/>
            </a:spcAft>
            <a:buChar char="•"/>
          </a:pPr>
          <a:r>
            <a:rPr lang="en-US" sz="2500" kern="1200"/>
            <a:t>Every table should have a PK</a:t>
          </a:r>
        </a:p>
      </dsp:txBody>
      <dsp:txXfrm>
        <a:off x="0" y="2986222"/>
        <a:ext cx="6269038" cy="20865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2898D0-A02D-DF4B-9D06-8947EEFC650B}">
      <dsp:nvSpPr>
        <dsp:cNvPr id="0" name=""/>
        <dsp:cNvSpPr/>
      </dsp:nvSpPr>
      <dsp:spPr>
        <a:xfrm>
          <a:off x="130938" y="1393"/>
          <a:ext cx="4224635" cy="26826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A6911-967C-D043-B1F8-599EA53497CD}">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1" kern="1200"/>
            <a:t>Set</a:t>
          </a:r>
          <a:r>
            <a:rPr lang="en-US" sz="3700" kern="1200"/>
            <a:t>-at-a-time interface offers better physical data independence.</a:t>
          </a:r>
        </a:p>
      </dsp:txBody>
      <dsp:txXfrm>
        <a:off x="678914" y="525899"/>
        <a:ext cx="4067491" cy="2525499"/>
      </dsp:txXfrm>
    </dsp:sp>
    <dsp:sp modelId="{D2A498D9-2477-E04E-9324-634A48727046}">
      <dsp:nvSpPr>
        <dsp:cNvPr id="0" name=""/>
        <dsp:cNvSpPr/>
      </dsp:nvSpPr>
      <dsp:spPr>
        <a:xfrm>
          <a:off x="5294381" y="1393"/>
          <a:ext cx="4224635" cy="26826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B7404E-4A5C-0349-907C-A6E00327B0C2}">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Database system optimizer is better than manual tuning.</a:t>
          </a:r>
        </a:p>
      </dsp:txBody>
      <dsp:txXfrm>
        <a:off x="5842357" y="525899"/>
        <a:ext cx="4067491" cy="25254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769A0-A9EA-9A43-A9B9-E13871386899}">
      <dsp:nvSpPr>
        <dsp:cNvPr id="0" name=""/>
        <dsp:cNvSpPr/>
      </dsp:nvSpPr>
      <dsp:spPr>
        <a:xfrm>
          <a:off x="0" y="0"/>
          <a:ext cx="5176202" cy="16716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Operate on many rows at once</a:t>
          </a:r>
        </a:p>
      </dsp:txBody>
      <dsp:txXfrm>
        <a:off x="48961" y="48961"/>
        <a:ext cx="3372374" cy="1573715"/>
      </dsp:txXfrm>
    </dsp:sp>
    <dsp:sp modelId="{FCEBF62D-DB38-1941-8D3D-78934B88C13B}">
      <dsp:nvSpPr>
        <dsp:cNvPr id="0" name=""/>
        <dsp:cNvSpPr/>
      </dsp:nvSpPr>
      <dsp:spPr>
        <a:xfrm>
          <a:off x="456723" y="1950243"/>
          <a:ext cx="5176202" cy="1671637"/>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Common operation applied across sets of data</a:t>
          </a:r>
        </a:p>
      </dsp:txBody>
      <dsp:txXfrm>
        <a:off x="505684" y="1999204"/>
        <a:ext cx="3534992" cy="1573715"/>
      </dsp:txXfrm>
    </dsp:sp>
    <dsp:sp modelId="{75C91C1E-8A20-CF46-A042-23441927BF3C}">
      <dsp:nvSpPr>
        <dsp:cNvPr id="0" name=""/>
        <dsp:cNvSpPr/>
      </dsp:nvSpPr>
      <dsp:spPr>
        <a:xfrm>
          <a:off x="913447" y="3900487"/>
          <a:ext cx="5176202" cy="1671637"/>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Mathematically easier to follow</a:t>
          </a:r>
        </a:p>
      </dsp:txBody>
      <dsp:txXfrm>
        <a:off x="962408" y="3949448"/>
        <a:ext cx="3534992" cy="1573715"/>
      </dsp:txXfrm>
    </dsp:sp>
    <dsp:sp modelId="{D8BEC61D-AAF0-2646-BAA9-FB89015B64F0}">
      <dsp:nvSpPr>
        <dsp:cNvPr id="0" name=""/>
        <dsp:cNvSpPr/>
      </dsp:nvSpPr>
      <dsp:spPr>
        <a:xfrm>
          <a:off x="4089638" y="1267658"/>
          <a:ext cx="1086564" cy="108656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334115" y="1267658"/>
        <a:ext cx="597610" cy="817639"/>
      </dsp:txXfrm>
    </dsp:sp>
    <dsp:sp modelId="{7441EB13-4C5B-0F45-A2F3-0EB2662405D0}">
      <dsp:nvSpPr>
        <dsp:cNvPr id="0" name=""/>
        <dsp:cNvSpPr/>
      </dsp:nvSpPr>
      <dsp:spPr>
        <a:xfrm>
          <a:off x="4546361" y="3206757"/>
          <a:ext cx="1086564" cy="1086564"/>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90838" y="3206757"/>
        <a:ext cx="597610" cy="8176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70424-0A35-42B5-B5DD-B1DF770499C9}">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8A657-D4A0-4CE7-8550-142D7C143B58}">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680709-BA28-47FD-817A-9D1904BC8007}">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All the big players were heavyweight and expensive.</a:t>
          </a:r>
        </a:p>
      </dsp:txBody>
      <dsp:txXfrm>
        <a:off x="1941716" y="718"/>
        <a:ext cx="4571887" cy="1681139"/>
      </dsp:txXfrm>
    </dsp:sp>
    <dsp:sp modelId="{2239C390-372A-49A6-80E1-5D9B3A2A939F}">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A64E56-91D6-46D4-9B74-84CA11AF30B1}">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9C4A33-73C5-4512-B5D8-CE25EA3ACAD5}">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Open-source databases were missing important features.</a:t>
          </a:r>
        </a:p>
      </dsp:txBody>
      <dsp:txXfrm>
        <a:off x="1941716" y="2102143"/>
        <a:ext cx="4571887" cy="1681139"/>
      </dsp:txXfrm>
    </dsp:sp>
    <dsp:sp modelId="{49407AA3-5A23-47E4-8782-61BE7CF218CE}">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A4F39-8F02-4794-AA0F-DD123FBAD153}">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E3839F-D634-4735-991A-5B9A71669208}">
      <dsp:nvSpPr>
        <dsp:cNvPr id="0" name=""/>
        <dsp:cNvSpPr/>
      </dsp:nvSpPr>
      <dsp:spPr>
        <a:xfrm>
          <a:off x="1941716" y="4203567"/>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Custom scale-out middleware.</a:t>
          </a:r>
        </a:p>
      </dsp:txBody>
      <dsp:txXfrm>
        <a:off x="1941716" y="4203567"/>
        <a:ext cx="2931121" cy="1681139"/>
      </dsp:txXfrm>
    </dsp:sp>
    <dsp:sp modelId="{40E5A7DF-465B-44F1-AB48-E4ADAB4CAC3D}">
      <dsp:nvSpPr>
        <dsp:cNvPr id="0" name=""/>
        <dsp:cNvSpPr/>
      </dsp:nvSpPr>
      <dsp:spPr>
        <a:xfrm>
          <a:off x="4872838" y="4203567"/>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00100">
            <a:lnSpc>
              <a:spcPct val="90000"/>
            </a:lnSpc>
            <a:spcBef>
              <a:spcPct val="0"/>
            </a:spcBef>
            <a:spcAft>
              <a:spcPct val="35000"/>
            </a:spcAft>
            <a:buNone/>
          </a:pPr>
          <a:r>
            <a:rPr lang="en-US" sz="1800" i="1" kern="1200"/>
            <a:t>Examples: eBay, Facebook</a:t>
          </a:r>
          <a:endParaRPr lang="en-US" sz="1800" kern="1200"/>
        </a:p>
      </dsp:txBody>
      <dsp:txXfrm>
        <a:off x="4872838" y="4203567"/>
        <a:ext cx="1640765"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CB36E-6062-431D-B904-E2C6750BF802}" type="datetimeFigureOut">
              <a:rPr lang="en-US" smtClean="0"/>
              <a:t>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30C068-5693-4512-8054-E21918860DFA}" type="slidenum">
              <a:rPr lang="en-US" smtClean="0"/>
              <a:t>‹#›</a:t>
            </a:fld>
            <a:endParaRPr lang="en-US"/>
          </a:p>
        </p:txBody>
      </p:sp>
    </p:spTree>
    <p:extLst>
      <p:ext uri="{BB962C8B-B14F-4D97-AF65-F5344CB8AC3E}">
        <p14:creationId xmlns:p14="http://schemas.microsoft.com/office/powerpoint/2010/main" val="253838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a:t>
            </a:r>
            <a:r>
              <a:rPr lang="en-US" baseline="0" dirty="0"/>
              <a:t> may be asking why should we read papers about old database technology when the focus on the course is going to be on newer Big Data systems that have come out in the last five years. Or why should we read a 20 year old paper that computers from companies that don’t exist anymore.</a:t>
            </a:r>
            <a:endParaRPr lang="en-US" dirty="0"/>
          </a:p>
        </p:txBody>
      </p:sp>
      <p:sp>
        <p:nvSpPr>
          <p:cNvPr id="4" name="Slide Number Placeholder 3"/>
          <p:cNvSpPr>
            <a:spLocks noGrp="1"/>
          </p:cNvSpPr>
          <p:nvPr>
            <p:ph type="sldNum" sz="quarter" idx="10"/>
          </p:nvPr>
        </p:nvSpPr>
        <p:spPr/>
        <p:txBody>
          <a:bodyPr/>
          <a:lstStyle/>
          <a:p>
            <a:fld id="{5EB0CD5D-E129-4233-97EF-6B2AADBABDE3}" type="slidenum">
              <a:rPr lang="en-US" smtClean="0"/>
              <a:t>2</a:t>
            </a:fld>
            <a:endParaRPr lang="en-US"/>
          </a:p>
        </p:txBody>
      </p:sp>
    </p:spTree>
    <p:extLst>
      <p:ext uri="{BB962C8B-B14F-4D97-AF65-F5344CB8AC3E}">
        <p14:creationId xmlns:p14="http://schemas.microsoft.com/office/powerpoint/2010/main" val="419506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0" baseline="0" dirty="0"/>
              <a:t>Find </a:t>
            </a:r>
            <a:r>
              <a:rPr lang="en-US" b="1" baseline="0" dirty="0"/>
              <a:t>Supplier</a:t>
            </a:r>
            <a:r>
              <a:rPr lang="en-US" b="0" baseline="0" dirty="0"/>
              <a:t> (SNO=16)</a:t>
            </a:r>
          </a:p>
          <a:p>
            <a:r>
              <a:rPr lang="en-US" b="0" baseline="0" dirty="0"/>
              <a:t>Until no-more {</a:t>
            </a:r>
          </a:p>
          <a:p>
            <a:r>
              <a:rPr lang="en-US" b="0" baseline="0" dirty="0"/>
              <a:t>    Find next </a:t>
            </a:r>
            <a:r>
              <a:rPr lang="en-US" b="1" baseline="0" dirty="0"/>
              <a:t>Supply</a:t>
            </a:r>
            <a:r>
              <a:rPr lang="en-US" b="0" baseline="0" dirty="0"/>
              <a:t> record in </a:t>
            </a:r>
            <a:r>
              <a:rPr lang="en-US" b="1" baseline="0" dirty="0"/>
              <a:t>Supplies</a:t>
            </a:r>
          </a:p>
          <a:p>
            <a:r>
              <a:rPr lang="en-US" b="0" baseline="0" dirty="0"/>
              <a:t>    Find owner </a:t>
            </a:r>
            <a:r>
              <a:rPr lang="en-US" b="1" baseline="0" dirty="0"/>
              <a:t>Part</a:t>
            </a:r>
            <a:r>
              <a:rPr lang="en-US" b="0" baseline="0" dirty="0"/>
              <a:t> record in </a:t>
            </a:r>
            <a:r>
              <a:rPr lang="en-US" b="1" baseline="0" dirty="0" err="1"/>
              <a:t>Supplied_By</a:t>
            </a:r>
            <a:endParaRPr lang="en-US" b="1" baseline="0" dirty="0"/>
          </a:p>
          <a:p>
            <a:r>
              <a:rPr lang="en-US" b="0" baseline="0" dirty="0"/>
              <a:t>    Get current record &amp; check for </a:t>
            </a:r>
            <a:r>
              <a:rPr lang="en-US" b="0" baseline="0" dirty="0" err="1"/>
              <a:t>psize</a:t>
            </a:r>
            <a:r>
              <a:rPr lang="en-US" b="0" baseline="0" dirty="0"/>
              <a:t>=“large”</a:t>
            </a:r>
          </a:p>
          <a:p>
            <a:r>
              <a:rPr lang="en-US" b="0" baseline="0" dirty="0"/>
              <a:t>}</a:t>
            </a:r>
          </a:p>
          <a:p>
            <a:endParaRPr lang="en-US" b="0" baseline="0" dirty="0"/>
          </a:p>
          <a:p>
            <a:r>
              <a:rPr lang="en-US" b="0" baseline="0" dirty="0"/>
              <a:t>Problems:</a:t>
            </a:r>
          </a:p>
          <a:p>
            <a:pPr marL="228600" indent="-228600">
              <a:buFont typeface="+mj-lt"/>
              <a:buAutoNum type="arabicPeriod"/>
            </a:pPr>
            <a:r>
              <a:rPr lang="en-US" b="0" baseline="0" dirty="0"/>
              <a:t>Programs are tightly coupled to physical data layout. Schema cannot change without affecting programs.</a:t>
            </a:r>
          </a:p>
          <a:p>
            <a:pPr marL="228600" indent="-228600">
              <a:buFont typeface="+mj-lt"/>
              <a:buAutoNum type="arabicPeriod"/>
            </a:pPr>
            <a:r>
              <a:rPr lang="en-US" b="0" baseline="0" dirty="0"/>
              <a:t>Programs must navigate multi-dimensional space. Need to keep track of where you are at each vertex as you traverse the network.</a:t>
            </a:r>
          </a:p>
          <a:p>
            <a:pPr marL="228600" indent="-228600">
              <a:buFont typeface="+mj-lt"/>
              <a:buAutoNum type="arabicPeriod"/>
            </a:pPr>
            <a:r>
              <a:rPr lang="en-US" b="0" baseline="0" dirty="0"/>
              <a:t>Corrupting one set can cause the entire database to become corrupt.</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640811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0" baseline="0" dirty="0"/>
              <a:t>Find </a:t>
            </a:r>
            <a:r>
              <a:rPr lang="en-US" b="1" baseline="0" dirty="0"/>
              <a:t>Supplier</a:t>
            </a:r>
            <a:r>
              <a:rPr lang="en-US" b="0" baseline="0" dirty="0"/>
              <a:t> (SNO=16)</a:t>
            </a:r>
          </a:p>
          <a:p>
            <a:r>
              <a:rPr lang="en-US" b="0" baseline="0" dirty="0"/>
              <a:t>Until no-more {</a:t>
            </a:r>
          </a:p>
          <a:p>
            <a:r>
              <a:rPr lang="en-US" b="0" baseline="0" dirty="0"/>
              <a:t>    Find next </a:t>
            </a:r>
            <a:r>
              <a:rPr lang="en-US" b="1" baseline="0" dirty="0"/>
              <a:t>Supply</a:t>
            </a:r>
            <a:r>
              <a:rPr lang="en-US" b="0" baseline="0" dirty="0"/>
              <a:t> record in </a:t>
            </a:r>
            <a:r>
              <a:rPr lang="en-US" b="1" baseline="0" dirty="0"/>
              <a:t>Supplies</a:t>
            </a:r>
          </a:p>
          <a:p>
            <a:r>
              <a:rPr lang="en-US" b="0" baseline="0" dirty="0"/>
              <a:t>    Find owner </a:t>
            </a:r>
            <a:r>
              <a:rPr lang="en-US" b="1" baseline="0" dirty="0"/>
              <a:t>Part</a:t>
            </a:r>
            <a:r>
              <a:rPr lang="en-US" b="0" baseline="0" dirty="0"/>
              <a:t> record in </a:t>
            </a:r>
            <a:r>
              <a:rPr lang="en-US" b="1" baseline="0" dirty="0" err="1"/>
              <a:t>Supplied_By</a:t>
            </a:r>
            <a:endParaRPr lang="en-US" b="1" baseline="0" dirty="0"/>
          </a:p>
          <a:p>
            <a:r>
              <a:rPr lang="en-US" b="0" baseline="0" dirty="0"/>
              <a:t>    Get current record &amp; check for </a:t>
            </a:r>
            <a:r>
              <a:rPr lang="en-US" b="0" baseline="0" dirty="0" err="1"/>
              <a:t>psize</a:t>
            </a:r>
            <a:r>
              <a:rPr lang="en-US" b="0" baseline="0" dirty="0"/>
              <a:t>=“large”</a:t>
            </a:r>
          </a:p>
          <a:p>
            <a:r>
              <a:rPr lang="en-US" b="0" baseline="0" dirty="0"/>
              <a:t>}</a:t>
            </a:r>
          </a:p>
          <a:p>
            <a:endParaRPr lang="en-US" b="0" baseline="0" dirty="0"/>
          </a:p>
          <a:p>
            <a:r>
              <a:rPr lang="en-US" b="0" baseline="0" dirty="0"/>
              <a:t>Problems:</a:t>
            </a:r>
          </a:p>
          <a:p>
            <a:pPr marL="228600" indent="-228600">
              <a:buFont typeface="+mj-lt"/>
              <a:buAutoNum type="arabicPeriod"/>
            </a:pPr>
            <a:r>
              <a:rPr lang="en-US" b="0" baseline="0" dirty="0"/>
              <a:t>Programs are tightly coupled to physical data layout. Schema cannot change without affecting programs.</a:t>
            </a:r>
          </a:p>
          <a:p>
            <a:pPr marL="228600" indent="-228600">
              <a:buFont typeface="+mj-lt"/>
              <a:buAutoNum type="arabicPeriod"/>
            </a:pPr>
            <a:r>
              <a:rPr lang="en-US" b="0" baseline="0" dirty="0"/>
              <a:t>Programs must navigate multi-dimensional space. Need to keep track of where you are at each vertex as you traverse the network.</a:t>
            </a:r>
          </a:p>
          <a:p>
            <a:pPr marL="228600" indent="-228600">
              <a:buFont typeface="+mj-lt"/>
              <a:buAutoNum type="arabicPeriod"/>
            </a:pPr>
            <a:r>
              <a:rPr lang="en-US" b="0" baseline="0" dirty="0"/>
              <a:t>Corrupting one set can cause the entire database to become corrupt.</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65610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588831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049377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546250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0" baseline="0" dirty="0"/>
              <a:t>Find </a:t>
            </a:r>
            <a:r>
              <a:rPr lang="en-US" b="1" baseline="0" dirty="0"/>
              <a:t>Supplier</a:t>
            </a:r>
            <a:r>
              <a:rPr lang="en-US" b="0" baseline="0" dirty="0"/>
              <a:t> (SNO=16)</a:t>
            </a:r>
          </a:p>
          <a:p>
            <a:r>
              <a:rPr lang="en-US" b="0" baseline="0" dirty="0"/>
              <a:t>Until no-more {</a:t>
            </a:r>
          </a:p>
          <a:p>
            <a:r>
              <a:rPr lang="en-US" b="0" baseline="0" dirty="0"/>
              <a:t>    Find next </a:t>
            </a:r>
            <a:r>
              <a:rPr lang="en-US" b="1" baseline="0" dirty="0"/>
              <a:t>Supply</a:t>
            </a:r>
            <a:r>
              <a:rPr lang="en-US" b="0" baseline="0" dirty="0"/>
              <a:t> record in </a:t>
            </a:r>
            <a:r>
              <a:rPr lang="en-US" b="1" baseline="0" dirty="0"/>
              <a:t>Supplies</a:t>
            </a:r>
          </a:p>
          <a:p>
            <a:r>
              <a:rPr lang="en-US" b="0" baseline="0" dirty="0"/>
              <a:t>    Find owner </a:t>
            </a:r>
            <a:r>
              <a:rPr lang="en-US" b="1" baseline="0" dirty="0"/>
              <a:t>Part</a:t>
            </a:r>
            <a:r>
              <a:rPr lang="en-US" b="0" baseline="0" dirty="0"/>
              <a:t> record in </a:t>
            </a:r>
            <a:r>
              <a:rPr lang="en-US" b="1" baseline="0" dirty="0" err="1"/>
              <a:t>Supplied_By</a:t>
            </a:r>
            <a:endParaRPr lang="en-US" b="1" baseline="0" dirty="0"/>
          </a:p>
          <a:p>
            <a:r>
              <a:rPr lang="en-US" b="0" baseline="0" dirty="0"/>
              <a:t>    Get current record &amp; check for </a:t>
            </a:r>
            <a:r>
              <a:rPr lang="en-US" b="0" baseline="0" dirty="0" err="1"/>
              <a:t>psize</a:t>
            </a:r>
            <a:r>
              <a:rPr lang="en-US" b="0" baseline="0" dirty="0"/>
              <a:t>=“large”</a:t>
            </a:r>
          </a:p>
          <a:p>
            <a:r>
              <a:rPr lang="en-US" b="0" baseline="0" dirty="0"/>
              <a:t>}</a:t>
            </a:r>
          </a:p>
          <a:p>
            <a:endParaRPr lang="en-US" b="0" baseline="0" dirty="0"/>
          </a:p>
          <a:p>
            <a:r>
              <a:rPr lang="en-US" b="0" baseline="0" dirty="0"/>
              <a:t>Problems:</a:t>
            </a:r>
          </a:p>
          <a:p>
            <a:pPr marL="228600" indent="-228600">
              <a:buFont typeface="+mj-lt"/>
              <a:buAutoNum type="arabicPeriod"/>
            </a:pPr>
            <a:r>
              <a:rPr lang="en-US" b="0" baseline="0" dirty="0"/>
              <a:t>Programs are tightly coupled to physical data layout. Schema cannot change without affecting programs.</a:t>
            </a:r>
          </a:p>
          <a:p>
            <a:pPr marL="228600" indent="-228600">
              <a:buFont typeface="+mj-lt"/>
              <a:buAutoNum type="arabicPeriod"/>
            </a:pPr>
            <a:r>
              <a:rPr lang="en-US" b="0" baseline="0" dirty="0"/>
              <a:t>Programs must navigate multi-dimensional space. Need to keep track of where you are at each vertex as you traverse the network.</a:t>
            </a:r>
          </a:p>
          <a:p>
            <a:pPr marL="228600" indent="-228600">
              <a:buFont typeface="+mj-lt"/>
              <a:buAutoNum type="arabicPeriod"/>
            </a:pPr>
            <a:r>
              <a:rPr lang="en-US" b="0" baseline="0" dirty="0"/>
              <a:t>Corrupting one set can cause the entire database to become corrupt.</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418814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4124571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154618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09911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667416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aseline="0" dirty="0"/>
              <a:t>In the </a:t>
            </a:r>
            <a:r>
              <a:rPr lang="en-US" baseline="0" dirty="0" err="1"/>
              <a:t>Stonebraker</a:t>
            </a:r>
            <a:r>
              <a:rPr lang="en-US" baseline="0" dirty="0"/>
              <a:t> paper he talks about the “great debate” between the relational people and the CODASYL people during the 1970s. If you look back at those old annuals for those meetings, many of the things that they talk about are exactly the same thing people are saying today about </a:t>
            </a:r>
            <a:r>
              <a:rPr lang="en-US" baseline="0" dirty="0" err="1"/>
              <a:t>NoSQL</a:t>
            </a:r>
            <a:r>
              <a:rPr lang="en-US" baseline="0" dirty="0"/>
              <a:t> systems. That SQL is too slow. The database system can never optimize things as well as a human can. But if we look at the history, we see that the CODASYL people were wrong, and relational database systems are a billion dollar industry today. I also think we’re at the cusp of the two sides merging as well. You are starting to see certain things from the </a:t>
            </a:r>
            <a:r>
              <a:rPr lang="en-US" baseline="0" dirty="0" err="1"/>
              <a:t>NoSQL</a:t>
            </a:r>
            <a:r>
              <a:rPr lang="en-US" baseline="0" dirty="0"/>
              <a:t> and SQL worlds bleed into each other. For example, Cassandra has support for a variant of SQL and </a:t>
            </a:r>
            <a:r>
              <a:rPr lang="en-US" baseline="0" dirty="0" err="1"/>
              <a:t>Postgres</a:t>
            </a:r>
            <a:r>
              <a:rPr lang="en-US" baseline="0" dirty="0"/>
              <a:t> now has support for JSON data types.</a:t>
            </a:r>
          </a:p>
          <a:p>
            <a:endParaRPr lang="en-US" baseline="0" dirty="0"/>
          </a:p>
          <a:p>
            <a:r>
              <a:rPr lang="en-US" baseline="0" dirty="0"/>
              <a:t>Another thing that is important to consider as we read these papers in class is that in many cases the ideas that they are going to talk about are not new. For example, the big news last year was the announcement of Google’s Spanner system. This is one of the paper’s we’re going to read later on in the course. But when it came out, everyone was blown away because they were able to do distributed transactions over the wide-area network, which was assumed to be impossible. Sure they used custom atomic clocks and GPS devices to make this work, but the underlying concurrency control method that they’re using is not new. In fact, it’s going to be discussed in one of the papers that we’re reading for Monday that was written in 1981.</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058543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4184890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441762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540875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obtain everyone in the 94107 zip code and assign to users variable users = </a:t>
            </a:r>
            <a:r>
              <a:rPr lang="en-US" dirty="0" err="1"/>
              <a:t>Users.objects.filter</a:t>
            </a:r>
            <a:r>
              <a:rPr lang="en-US" dirty="0"/>
              <a:t>(</a:t>
            </a:r>
            <a:r>
              <a:rPr lang="en-US" dirty="0" err="1"/>
              <a:t>zip_code</a:t>
            </a:r>
            <a:r>
              <a:rPr lang="en-US" dirty="0"/>
              <a:t>=94107)</a:t>
            </a:r>
          </a:p>
        </p:txBody>
      </p:sp>
      <p:sp>
        <p:nvSpPr>
          <p:cNvPr id="4" name="Slide Number Placeholder 3"/>
          <p:cNvSpPr>
            <a:spLocks noGrp="1"/>
          </p:cNvSpPr>
          <p:nvPr>
            <p:ph type="sldNum" sz="quarter" idx="10"/>
          </p:nvPr>
        </p:nvSpPr>
        <p:spPr/>
        <p:txBody>
          <a:bodyPr/>
          <a:lstStyle/>
          <a:p>
            <a:fld id="{1C30C068-5693-4512-8054-E21918860DFA}" type="slidenum">
              <a:rPr lang="en-US" smtClean="0"/>
              <a:t>49</a:t>
            </a:fld>
            <a:endParaRPr lang="en-US"/>
          </a:p>
        </p:txBody>
      </p:sp>
    </p:spTree>
    <p:extLst>
      <p:ext uri="{BB962C8B-B14F-4D97-AF65-F5344CB8AC3E}">
        <p14:creationId xmlns:p14="http://schemas.microsoft.com/office/powerpoint/2010/main" val="3589750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373302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3630253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688765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b="0"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073654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dirty="0"/>
              <a:t>Everything that </a:t>
            </a:r>
            <a:r>
              <a:rPr lang="en-US" dirty="0" err="1"/>
              <a:t>Stonebraker</a:t>
            </a:r>
            <a:r>
              <a:rPr lang="en-US" dirty="0"/>
              <a:t> says about XML can be said about </a:t>
            </a:r>
            <a:r>
              <a:rPr lang="en-US" dirty="0" err="1"/>
              <a:t>NoSQL</a:t>
            </a:r>
            <a:r>
              <a:rPr lang="en-US" dirty="0"/>
              <a:t>.</a:t>
            </a:r>
          </a:p>
          <a:p>
            <a:r>
              <a:rPr lang="en-US" dirty="0"/>
              <a:t>XML never took</a:t>
            </a:r>
            <a:r>
              <a:rPr lang="en-US" baseline="0" dirty="0"/>
              <a:t> off. </a:t>
            </a:r>
            <a:r>
              <a:rPr lang="en-US" baseline="0" dirty="0" err="1"/>
              <a:t>NoSQL</a:t>
            </a:r>
            <a:r>
              <a:rPr lang="en-US" baseline="0" dirty="0"/>
              <a:t> did.</a:t>
            </a:r>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570540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757615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dirty="0"/>
              <a:t>Ok so</a:t>
            </a:r>
            <a:r>
              <a:rPr lang="en-US" baseline="0" dirty="0"/>
              <a:t> now let’s start from the beginning. The first “real” general purpose database system was developed in the 1960s by IBM. IMS was c</a:t>
            </a:r>
            <a:r>
              <a:rPr lang="en-US" dirty="0"/>
              <a:t>reated</a:t>
            </a:r>
            <a:r>
              <a:rPr lang="en-US" baseline="0" dirty="0"/>
              <a:t> </a:t>
            </a:r>
            <a:r>
              <a:rPr lang="en-US" dirty="0"/>
              <a:t>in 1966</a:t>
            </a:r>
            <a:r>
              <a:rPr lang="en-US" baseline="0" dirty="0"/>
              <a:t> as part of NASA’s Apollo project to keep track of large bill of materials.</a:t>
            </a:r>
          </a:p>
          <a:p>
            <a:r>
              <a:rPr lang="en-US" baseline="0" dirty="0"/>
              <a:t>Came on-line in 1968.</a:t>
            </a:r>
          </a:p>
          <a:p>
            <a:r>
              <a:rPr lang="en-US" baseline="0" dirty="0"/>
              <a:t>It’s still being used today and I think that it’s still IBM’s #1 best seller.</a:t>
            </a:r>
          </a:p>
          <a:p>
            <a:endParaRPr lang="en-US" baseline="0" dirty="0"/>
          </a:p>
          <a:p>
            <a:r>
              <a:rPr lang="en-US" baseline="0" dirty="0"/>
              <a:t>IMS uses what is known as a hierarchical data model where everything has to be laid out as a tree.</a:t>
            </a:r>
          </a:p>
          <a:p>
            <a:endParaRPr lang="en-US" baseline="0" dirty="0"/>
          </a:p>
          <a:p>
            <a:r>
              <a:rPr lang="en-US" baseline="0" dirty="0"/>
              <a:t>You have to tell the system when you load data how it should store it: sequential files, b-tree, or a hash table.</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11348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0CD5D-E129-4233-97EF-6B2AADBABDE3}" type="slidenum">
              <a:rPr lang="en-US" smtClean="0"/>
              <a:t>63</a:t>
            </a:fld>
            <a:endParaRPr lang="en-US"/>
          </a:p>
        </p:txBody>
      </p:sp>
    </p:spTree>
    <p:extLst>
      <p:ext uri="{BB962C8B-B14F-4D97-AF65-F5344CB8AC3E}">
        <p14:creationId xmlns:p14="http://schemas.microsoft.com/office/powerpoint/2010/main" val="2001778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0CD5D-E129-4233-97EF-6B2AADBABDE3}" type="slidenum">
              <a:rPr lang="en-US" smtClean="0"/>
              <a:t>64</a:t>
            </a:fld>
            <a:endParaRPr lang="en-US"/>
          </a:p>
        </p:txBody>
      </p:sp>
    </p:spTree>
    <p:extLst>
      <p:ext uri="{BB962C8B-B14F-4D97-AF65-F5344CB8AC3E}">
        <p14:creationId xmlns:p14="http://schemas.microsoft.com/office/powerpoint/2010/main" val="3334955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0CD5D-E129-4233-97EF-6B2AADBABDE3}" type="slidenum">
              <a:rPr lang="en-US" smtClean="0"/>
              <a:t>65</a:t>
            </a:fld>
            <a:endParaRPr lang="en-US"/>
          </a:p>
        </p:txBody>
      </p:sp>
    </p:spTree>
    <p:extLst>
      <p:ext uri="{BB962C8B-B14F-4D97-AF65-F5344CB8AC3E}">
        <p14:creationId xmlns:p14="http://schemas.microsoft.com/office/powerpoint/2010/main" val="3746650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0CD5D-E129-4233-97EF-6B2AADBABDE3}" type="slidenum">
              <a:rPr lang="en-US" smtClean="0"/>
              <a:t>66</a:t>
            </a:fld>
            <a:endParaRPr lang="en-US"/>
          </a:p>
        </p:txBody>
      </p:sp>
    </p:spTree>
    <p:extLst>
      <p:ext uri="{BB962C8B-B14F-4D97-AF65-F5344CB8AC3E}">
        <p14:creationId xmlns:p14="http://schemas.microsoft.com/office/powerpoint/2010/main" val="1389361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71</a:t>
            </a:fld>
            <a:endParaRPr lang="en-US"/>
          </a:p>
        </p:txBody>
      </p:sp>
    </p:spTree>
    <p:extLst>
      <p:ext uri="{BB962C8B-B14F-4D97-AF65-F5344CB8AC3E}">
        <p14:creationId xmlns:p14="http://schemas.microsoft.com/office/powerpoint/2010/main" val="4290320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73</a:t>
            </a:fld>
            <a:endParaRPr lang="en-US"/>
          </a:p>
        </p:txBody>
      </p:sp>
    </p:spTree>
    <p:extLst>
      <p:ext uri="{BB962C8B-B14F-4D97-AF65-F5344CB8AC3E}">
        <p14:creationId xmlns:p14="http://schemas.microsoft.com/office/powerpoint/2010/main" val="684525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74</a:t>
            </a:fld>
            <a:endParaRPr lang="en-US"/>
          </a:p>
        </p:txBody>
      </p:sp>
    </p:spTree>
    <p:extLst>
      <p:ext uri="{BB962C8B-B14F-4D97-AF65-F5344CB8AC3E}">
        <p14:creationId xmlns:p14="http://schemas.microsoft.com/office/powerpoint/2010/main" val="3035786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75</a:t>
            </a:fld>
            <a:endParaRPr lang="en-US"/>
          </a:p>
        </p:txBody>
      </p:sp>
    </p:spTree>
    <p:extLst>
      <p:ext uri="{BB962C8B-B14F-4D97-AF65-F5344CB8AC3E}">
        <p14:creationId xmlns:p14="http://schemas.microsoft.com/office/powerpoint/2010/main" val="39269497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ACFB50-42D6-B240-B801-3F9B7FDC64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775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77</a:t>
            </a:fld>
            <a:endParaRPr lang="en-US"/>
          </a:p>
        </p:txBody>
      </p:sp>
    </p:spTree>
    <p:extLst>
      <p:ext uri="{BB962C8B-B14F-4D97-AF65-F5344CB8AC3E}">
        <p14:creationId xmlns:p14="http://schemas.microsoft.com/office/powerpoint/2010/main" val="102927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aseline="0" dirty="0"/>
              <a:t>Problems:</a:t>
            </a:r>
          </a:p>
          <a:p>
            <a:pPr marL="228600" indent="-228600">
              <a:buFont typeface="+mj-lt"/>
              <a:buAutoNum type="arabicPeriod"/>
            </a:pPr>
            <a:r>
              <a:rPr lang="en-US" b="1" baseline="0" dirty="0"/>
              <a:t>Information is repeated.</a:t>
            </a:r>
          </a:p>
          <a:p>
            <a:pPr marL="228600" indent="-228600">
              <a:buFont typeface="+mj-lt"/>
              <a:buAutoNum type="arabicPeriod"/>
            </a:pPr>
            <a:r>
              <a:rPr lang="en-US" b="1" baseline="0" dirty="0"/>
              <a:t>Existence depends on parents</a:t>
            </a:r>
            <a:r>
              <a:rPr lang="en-US" baseline="0" dirty="0"/>
              <a:t>. Impossible to have a part that is not currently supplied by anybody, impossible to have a supplier that does not have any parts.</a:t>
            </a:r>
          </a:p>
          <a:p>
            <a:pPr marL="228600" indent="-228600">
              <a:buFont typeface="+mj-lt"/>
              <a:buAutoNum type="arabicPeriod"/>
            </a:pPr>
            <a:r>
              <a:rPr lang="en-US" b="1" baseline="0" dirty="0"/>
              <a:t>No physical storage abstraction.</a:t>
            </a:r>
            <a:r>
              <a:rPr lang="en-US" b="0" baseline="0" dirty="0"/>
              <a:t> The storage format that the programmer chooses for a database determines what operations could be performed on it. For example, if you chose the sequential data format, then the programmer was not allowed to insert new records into the database. You had to write a program that scanned the entire database, insert the changes in the right location, and then create a new database.</a:t>
            </a:r>
            <a:endParaRPr lang="en-US" b="1"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790915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1270185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62963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1867110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33305246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168527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aseline="0" dirty="0"/>
              <a:t>Problems:</a:t>
            </a:r>
          </a:p>
          <a:p>
            <a:pPr marL="228600" indent="-228600">
              <a:buFont typeface="+mj-lt"/>
              <a:buAutoNum type="arabicPeriod"/>
            </a:pPr>
            <a:r>
              <a:rPr lang="en-US" b="1" baseline="0" dirty="0"/>
              <a:t>Information is repeated.</a:t>
            </a:r>
          </a:p>
          <a:p>
            <a:pPr marL="228600" indent="-228600">
              <a:buFont typeface="+mj-lt"/>
              <a:buAutoNum type="arabicPeriod"/>
            </a:pPr>
            <a:r>
              <a:rPr lang="en-US" b="1" baseline="0" dirty="0"/>
              <a:t>Existence depends on parents</a:t>
            </a:r>
            <a:r>
              <a:rPr lang="en-US" baseline="0" dirty="0"/>
              <a:t>. Impossible to have a part that is not currently supplied by anybody, impossible to have a supplier that does not have any parts.</a:t>
            </a:r>
          </a:p>
          <a:p>
            <a:pPr marL="228600" indent="-228600">
              <a:buFont typeface="+mj-lt"/>
              <a:buAutoNum type="arabicPeriod"/>
            </a:pPr>
            <a:r>
              <a:rPr lang="en-US" b="1" baseline="0" dirty="0"/>
              <a:t>No physical storage abstraction.</a:t>
            </a:r>
            <a:r>
              <a:rPr lang="en-US" b="0" baseline="0" dirty="0"/>
              <a:t> The storage format that the programmer chooses for a database determines what operations could be performed on it. For example, if you chose the sequential data format, then the programmer was not allowed to insert new records into the database. You had to write a program that scanned the entire database, insert the changes in the right location, and then create a new database.</a:t>
            </a:r>
            <a:endParaRPr lang="en-US" b="1"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52234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aseline="0" dirty="0"/>
              <a:t>Problems:</a:t>
            </a:r>
          </a:p>
          <a:p>
            <a:pPr marL="228600" indent="-228600">
              <a:buFont typeface="+mj-lt"/>
              <a:buAutoNum type="arabicPeriod"/>
            </a:pPr>
            <a:r>
              <a:rPr lang="en-US" b="1" baseline="0" dirty="0"/>
              <a:t>Information is repeated.</a:t>
            </a:r>
          </a:p>
          <a:p>
            <a:pPr marL="228600" indent="-228600">
              <a:buFont typeface="+mj-lt"/>
              <a:buAutoNum type="arabicPeriod"/>
            </a:pPr>
            <a:r>
              <a:rPr lang="en-US" b="1" baseline="0" dirty="0"/>
              <a:t>Existence depends on parents</a:t>
            </a:r>
            <a:r>
              <a:rPr lang="en-US" baseline="0" dirty="0"/>
              <a:t>. Impossible to have a part that is not currently supplied by anybody, impossible to have a supplier that does not have any parts.</a:t>
            </a:r>
          </a:p>
          <a:p>
            <a:pPr marL="228600" indent="-228600">
              <a:buFont typeface="+mj-lt"/>
              <a:buAutoNum type="arabicPeriod"/>
            </a:pPr>
            <a:r>
              <a:rPr lang="en-US" b="1" baseline="0" dirty="0"/>
              <a:t>No physical storage abstraction.</a:t>
            </a:r>
            <a:r>
              <a:rPr lang="en-US" b="0" baseline="0" dirty="0"/>
              <a:t> The storage format that the programmer chooses for a database determines what operations could be performed on it. For example, if you chose the sequential data format, then the programmer was not allowed to insert new records into the database. You had to write a program that scanned the entire database, insert the changes in the right location, and then create a new database.</a:t>
            </a:r>
            <a:endParaRPr lang="en-US" b="1"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22117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aseline="0" dirty="0"/>
              <a:t>Problems:</a:t>
            </a:r>
          </a:p>
          <a:p>
            <a:pPr marL="228600" indent="-228600">
              <a:buFont typeface="+mj-lt"/>
              <a:buAutoNum type="arabicPeriod"/>
            </a:pPr>
            <a:r>
              <a:rPr lang="en-US" b="1" baseline="0" dirty="0"/>
              <a:t>Information is repeated.</a:t>
            </a:r>
          </a:p>
          <a:p>
            <a:pPr marL="228600" indent="-228600">
              <a:buFont typeface="+mj-lt"/>
              <a:buAutoNum type="arabicPeriod"/>
            </a:pPr>
            <a:r>
              <a:rPr lang="en-US" b="1" baseline="0" dirty="0"/>
              <a:t>Existence depends on parents</a:t>
            </a:r>
            <a:r>
              <a:rPr lang="en-US" baseline="0" dirty="0"/>
              <a:t>. Impossible to have a part that is not currently supplied by anybody, impossible to have a supplier that does not have any parts.</a:t>
            </a:r>
          </a:p>
          <a:p>
            <a:pPr marL="228600" indent="-228600">
              <a:buFont typeface="+mj-lt"/>
              <a:buAutoNum type="arabicPeriod"/>
            </a:pPr>
            <a:r>
              <a:rPr lang="en-US" b="1" baseline="0" dirty="0"/>
              <a:t>No physical storage abstraction.</a:t>
            </a:r>
            <a:r>
              <a:rPr lang="en-US" b="0" baseline="0" dirty="0"/>
              <a:t> The storage format that the programmer chooses for a database determines what operations could be performed on it. For example, if you chose the sequential data format, then the programmer was not allowed to insert new records into the database. You had to write a program that scanned the entire database, insert the changes in the right location, and then create a new database.</a:t>
            </a:r>
            <a:endParaRPr lang="en-US" b="1" baseline="0" dirty="0"/>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28160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dirty="0"/>
              <a:t>Major CODASYL Systems:</a:t>
            </a:r>
          </a:p>
          <a:p>
            <a:pPr marL="228600" indent="-228600">
              <a:buFont typeface="+mj-lt"/>
              <a:buAutoNum type="arabicPeriod"/>
            </a:pPr>
            <a:r>
              <a:rPr lang="en-US" dirty="0" err="1"/>
              <a:t>Culinaine</a:t>
            </a:r>
            <a:r>
              <a:rPr lang="en-US" baseline="0" dirty="0"/>
              <a:t> Corporation’s IDMS (Integrated Database Management System)</a:t>
            </a:r>
          </a:p>
          <a:p>
            <a:pPr marL="228600" indent="-228600">
              <a:buFont typeface="+mj-lt"/>
              <a:buAutoNum type="arabicPeriod"/>
            </a:pPr>
            <a:r>
              <a:rPr lang="en-US" dirty="0"/>
              <a:t>Honeywell's Integrated Data Store (IDS/2)</a:t>
            </a:r>
          </a:p>
          <a:p>
            <a:pPr marL="228600" indent="-228600">
              <a:buFont typeface="+mj-lt"/>
              <a:buAutoNum type="arabicPeriod"/>
            </a:pPr>
            <a:r>
              <a:rPr lang="en-US" dirty="0"/>
              <a:t>Univac's DMS-1100</a:t>
            </a:r>
          </a:p>
          <a:p>
            <a:pPr marL="228600" indent="-228600">
              <a:buFont typeface="+mj-lt"/>
              <a:buAutoNum type="arabicPeriod"/>
            </a:pPr>
            <a:r>
              <a:rPr lang="en-US" dirty="0"/>
              <a:t>Digital Equipment Corporation's DBMS32</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526473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83300" cy="3422650"/>
          </a:xfrm>
        </p:spPr>
      </p:sp>
      <p:sp>
        <p:nvSpPr>
          <p:cNvPr id="3" name="Notes Placeholder 2"/>
          <p:cNvSpPr>
            <a:spLocks noGrp="1"/>
          </p:cNvSpPr>
          <p:nvPr>
            <p:ph type="body" idx="1"/>
          </p:nvPr>
        </p:nvSpPr>
        <p:spPr/>
        <p:txBody>
          <a:bodyPr/>
          <a:lstStyle/>
          <a:p>
            <a:r>
              <a:rPr lang="en-US" b="0" baseline="0" dirty="0"/>
              <a:t>Find </a:t>
            </a:r>
            <a:r>
              <a:rPr lang="en-US" b="1" baseline="0" dirty="0"/>
              <a:t>Supplier</a:t>
            </a:r>
            <a:r>
              <a:rPr lang="en-US" b="0" baseline="0" dirty="0"/>
              <a:t> (SNO=16)</a:t>
            </a:r>
          </a:p>
          <a:p>
            <a:r>
              <a:rPr lang="en-US" b="0" baseline="0" dirty="0"/>
              <a:t>Until no-more {</a:t>
            </a:r>
          </a:p>
          <a:p>
            <a:r>
              <a:rPr lang="en-US" b="0" baseline="0" dirty="0"/>
              <a:t>    Find next </a:t>
            </a:r>
            <a:r>
              <a:rPr lang="en-US" b="1" baseline="0" dirty="0"/>
              <a:t>Supply</a:t>
            </a:r>
            <a:r>
              <a:rPr lang="en-US" b="0" baseline="0" dirty="0"/>
              <a:t> record in </a:t>
            </a:r>
            <a:r>
              <a:rPr lang="en-US" b="1" baseline="0" dirty="0"/>
              <a:t>Supplies</a:t>
            </a:r>
          </a:p>
          <a:p>
            <a:r>
              <a:rPr lang="en-US" b="0" baseline="0" dirty="0"/>
              <a:t>    Find owner </a:t>
            </a:r>
            <a:r>
              <a:rPr lang="en-US" b="1" baseline="0" dirty="0"/>
              <a:t>Part</a:t>
            </a:r>
            <a:r>
              <a:rPr lang="en-US" b="0" baseline="0" dirty="0"/>
              <a:t> record in </a:t>
            </a:r>
            <a:r>
              <a:rPr lang="en-US" b="1" baseline="0" dirty="0" err="1"/>
              <a:t>Supplied_By</a:t>
            </a:r>
            <a:endParaRPr lang="en-US" b="1" baseline="0" dirty="0"/>
          </a:p>
          <a:p>
            <a:r>
              <a:rPr lang="en-US" b="0" baseline="0" dirty="0"/>
              <a:t>    Get current record &amp; check for </a:t>
            </a:r>
            <a:r>
              <a:rPr lang="en-US" b="0" baseline="0" dirty="0" err="1"/>
              <a:t>psize</a:t>
            </a:r>
            <a:r>
              <a:rPr lang="en-US" b="0" baseline="0" dirty="0"/>
              <a:t>=“large”</a:t>
            </a:r>
          </a:p>
          <a:p>
            <a:r>
              <a:rPr lang="en-US" b="0" baseline="0" dirty="0"/>
              <a:t>}</a:t>
            </a:r>
          </a:p>
          <a:p>
            <a:endParaRPr lang="en-US" b="0" baseline="0" dirty="0"/>
          </a:p>
          <a:p>
            <a:r>
              <a:rPr lang="en-US" b="0" baseline="0" dirty="0"/>
              <a:t>Problems:</a:t>
            </a:r>
          </a:p>
          <a:p>
            <a:pPr marL="228600" indent="-228600">
              <a:buFont typeface="+mj-lt"/>
              <a:buAutoNum type="arabicPeriod"/>
            </a:pPr>
            <a:r>
              <a:rPr lang="en-US" b="0" baseline="0" dirty="0"/>
              <a:t>Programs are tightly coupled to physical data layout. Schema cannot change without affecting programs.</a:t>
            </a:r>
          </a:p>
          <a:p>
            <a:pPr marL="228600" indent="-228600">
              <a:buFont typeface="+mj-lt"/>
              <a:buAutoNum type="arabicPeriod"/>
            </a:pPr>
            <a:r>
              <a:rPr lang="en-US" b="0" baseline="0" dirty="0"/>
              <a:t>Programs must navigate multi-dimensional space. Need to keep track of where you are at each vertex as you traverse the network.</a:t>
            </a:r>
          </a:p>
          <a:p>
            <a:pPr marL="228600" indent="-228600">
              <a:buFont typeface="+mj-lt"/>
              <a:buAutoNum type="arabicPeriod"/>
            </a:pPr>
            <a:r>
              <a:rPr lang="en-US" b="0" baseline="0" dirty="0"/>
              <a:t>Corrupting one set can cause the entire database to become corrupt.</a:t>
            </a:r>
          </a:p>
        </p:txBody>
      </p:sp>
      <p:sp>
        <p:nvSpPr>
          <p:cNvPr id="4" name="Slide Number Placeholder 3"/>
          <p:cNvSpPr>
            <a:spLocks noGrp="1"/>
          </p:cNvSpPr>
          <p:nvPr>
            <p:ph type="sldNum" sz="quarter" idx="10"/>
          </p:nvPr>
        </p:nvSpPr>
        <p:spPr/>
        <p:txBody>
          <a:bodyPr/>
          <a:lstStyle/>
          <a:p>
            <a:fld id="{A7DD6613-94AA-4BD2-B35F-DF243BA31A49}"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50828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C3D62B-C1E9-3E4D-BD97-D5773F62AC7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8BE694-5112-F54B-B82F-F128BD1E63B8}"/>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A6CB5AE-481E-FC4B-9109-E559581E1B4C}"/>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93515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C6D6A9-AB01-BC42-9D18-CBA32EE4BC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86BFCA-29EE-A741-B8F0-860617A93E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291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Content slide 2">
    <p:spTree>
      <p:nvGrpSpPr>
        <p:cNvPr id="1" name=""/>
        <p:cNvGrpSpPr/>
        <p:nvPr/>
      </p:nvGrpSpPr>
      <p:grpSpPr>
        <a:xfrm>
          <a:off x="0" y="0"/>
          <a:ext cx="0" cy="0"/>
          <a:chOff x="0" y="0"/>
          <a:chExt cx="0" cy="0"/>
        </a:xfrm>
      </p:grpSpPr>
      <p:sp>
        <p:nvSpPr>
          <p:cNvPr id="9" name="object 10">
            <a:extLst>
              <a:ext uri="{FF2B5EF4-FFF2-40B4-BE49-F238E27FC236}">
                <a16:creationId xmlns:a16="http://schemas.microsoft.com/office/drawing/2014/main" id="{3B63E974-9B9A-924D-A440-A375CDEA7F9E}"/>
              </a:ext>
            </a:extLst>
          </p:cNvPr>
          <p:cNvSpPr/>
          <p:nvPr/>
        </p:nvSpPr>
        <p:spPr>
          <a:xfrm>
            <a:off x="-11576" y="728520"/>
            <a:ext cx="773113" cy="6141055"/>
          </a:xfrm>
          <a:custGeom>
            <a:avLst/>
            <a:gdLst/>
            <a:ahLst/>
            <a:cxnLst/>
            <a:rect l="l" t="t" r="r" b="b"/>
            <a:pathLst>
              <a:path w="1035050" h="8789670">
                <a:moveTo>
                  <a:pt x="1034473" y="0"/>
                </a:moveTo>
                <a:lnTo>
                  <a:pt x="0" y="0"/>
                </a:lnTo>
                <a:lnTo>
                  <a:pt x="0" y="8789639"/>
                </a:lnTo>
                <a:lnTo>
                  <a:pt x="371321" y="8789639"/>
                </a:lnTo>
                <a:lnTo>
                  <a:pt x="1034473" y="7641043"/>
                </a:lnTo>
                <a:lnTo>
                  <a:pt x="1034473" y="0"/>
                </a:lnTo>
                <a:close/>
              </a:path>
            </a:pathLst>
          </a:custGeom>
          <a:solidFill>
            <a:srgbClr val="00AEEF"/>
          </a:solidFill>
          <a:ln>
            <a:noFill/>
          </a:ln>
        </p:spPr>
        <p:txBody>
          <a:bodyPr wrap="square" lIns="0" tIns="0" rIns="0" bIns="0" rtlCol="0"/>
          <a:lstStyle/>
          <a:p>
            <a:endParaRPr dirty="0"/>
          </a:p>
        </p:txBody>
      </p:sp>
      <p:sp>
        <p:nvSpPr>
          <p:cNvPr id="12" name="object 35">
            <a:extLst>
              <a:ext uri="{FF2B5EF4-FFF2-40B4-BE49-F238E27FC236}">
                <a16:creationId xmlns:a16="http://schemas.microsoft.com/office/drawing/2014/main" id="{5980E139-6820-4D4E-8A33-78F8A7E726E8}"/>
              </a:ext>
            </a:extLst>
          </p:cNvPr>
          <p:cNvSpPr txBox="1">
            <a:spLocks/>
          </p:cNvSpPr>
          <p:nvPr/>
        </p:nvSpPr>
        <p:spPr>
          <a:xfrm>
            <a:off x="8854441" y="6478606"/>
            <a:ext cx="2813028" cy="250008"/>
          </a:xfrm>
          <a:prstGeom prst="rect">
            <a:avLst/>
          </a:prstGeom>
        </p:spPr>
        <p:txBody>
          <a:bodyPr vert="horz" wrap="square" lIns="0" tIns="3750" rIns="0" bIns="0" rtlCol="0">
            <a:spAutoFit/>
          </a:bodyPr>
          <a:lstStyle>
            <a:defPPr>
              <a:defRPr lang="en-US"/>
            </a:defPPr>
            <a:lvl1pPr marL="0" algn="l" defTabSz="450068" rtl="0" eaLnBrk="1" latinLnBrk="0" hangingPunct="1">
              <a:defRPr sz="591" b="0" i="0" kern="1200">
                <a:solidFill>
                  <a:srgbClr val="203467"/>
                </a:solidFill>
                <a:latin typeface="Lucida Grande"/>
                <a:ea typeface="+mn-ea"/>
                <a:cs typeface="Lucida Grande"/>
              </a:defRPr>
            </a:lvl1pPr>
            <a:lvl2pPr marL="225034" algn="l" defTabSz="450068" rtl="0" eaLnBrk="1" latinLnBrk="0" hangingPunct="1">
              <a:defRPr sz="886" kern="1200">
                <a:solidFill>
                  <a:schemeClr val="tx1"/>
                </a:solidFill>
                <a:latin typeface="+mn-lt"/>
                <a:ea typeface="+mn-ea"/>
                <a:cs typeface="+mn-cs"/>
              </a:defRPr>
            </a:lvl2pPr>
            <a:lvl3pPr marL="450068" algn="l" defTabSz="450068" rtl="0" eaLnBrk="1" latinLnBrk="0" hangingPunct="1">
              <a:defRPr sz="886" kern="1200">
                <a:solidFill>
                  <a:schemeClr val="tx1"/>
                </a:solidFill>
                <a:latin typeface="+mn-lt"/>
                <a:ea typeface="+mn-ea"/>
                <a:cs typeface="+mn-cs"/>
              </a:defRPr>
            </a:lvl3pPr>
            <a:lvl4pPr marL="675102" algn="l" defTabSz="450068" rtl="0" eaLnBrk="1" latinLnBrk="0" hangingPunct="1">
              <a:defRPr sz="886" kern="1200">
                <a:solidFill>
                  <a:schemeClr val="tx1"/>
                </a:solidFill>
                <a:latin typeface="+mn-lt"/>
                <a:ea typeface="+mn-ea"/>
                <a:cs typeface="+mn-cs"/>
              </a:defRPr>
            </a:lvl4pPr>
            <a:lvl5pPr marL="900135" algn="l" defTabSz="450068" rtl="0" eaLnBrk="1" latinLnBrk="0" hangingPunct="1">
              <a:defRPr sz="886" kern="1200">
                <a:solidFill>
                  <a:schemeClr val="tx1"/>
                </a:solidFill>
                <a:latin typeface="+mn-lt"/>
                <a:ea typeface="+mn-ea"/>
                <a:cs typeface="+mn-cs"/>
              </a:defRPr>
            </a:lvl5pPr>
            <a:lvl6pPr marL="1125169" algn="l" defTabSz="450068" rtl="0" eaLnBrk="1" latinLnBrk="0" hangingPunct="1">
              <a:defRPr sz="886" kern="1200">
                <a:solidFill>
                  <a:schemeClr val="tx1"/>
                </a:solidFill>
                <a:latin typeface="+mn-lt"/>
                <a:ea typeface="+mn-ea"/>
                <a:cs typeface="+mn-cs"/>
              </a:defRPr>
            </a:lvl6pPr>
            <a:lvl7pPr marL="1350203" algn="l" defTabSz="450068" rtl="0" eaLnBrk="1" latinLnBrk="0" hangingPunct="1">
              <a:defRPr sz="886" kern="1200">
                <a:solidFill>
                  <a:schemeClr val="tx1"/>
                </a:solidFill>
                <a:latin typeface="+mn-lt"/>
                <a:ea typeface="+mn-ea"/>
                <a:cs typeface="+mn-cs"/>
              </a:defRPr>
            </a:lvl7pPr>
            <a:lvl8pPr marL="1575237" algn="l" defTabSz="450068" rtl="0" eaLnBrk="1" latinLnBrk="0" hangingPunct="1">
              <a:defRPr sz="886" kern="1200">
                <a:solidFill>
                  <a:schemeClr val="tx1"/>
                </a:solidFill>
                <a:latin typeface="+mn-lt"/>
                <a:ea typeface="+mn-ea"/>
                <a:cs typeface="+mn-cs"/>
              </a:defRPr>
            </a:lvl8pPr>
            <a:lvl9pPr marL="1800271" algn="l" defTabSz="450068" rtl="0" eaLnBrk="1" latinLnBrk="0" hangingPunct="1">
              <a:defRPr sz="886" kern="1200">
                <a:solidFill>
                  <a:schemeClr val="tx1"/>
                </a:solidFill>
                <a:latin typeface="+mn-lt"/>
                <a:ea typeface="+mn-ea"/>
                <a:cs typeface="+mn-cs"/>
              </a:defRPr>
            </a:lvl9pPr>
          </a:lstStyle>
          <a:p>
            <a:pPr marR="2500">
              <a:spcBef>
                <a:spcPts val="30"/>
              </a:spcBef>
            </a:pPr>
            <a:r>
              <a:rPr lang="en-GB" sz="800" spc="-2" dirty="0">
                <a:solidFill>
                  <a:schemeClr val="accent1"/>
                </a:solidFill>
                <a:latin typeface="Lucida Sans Regular"/>
              </a:rPr>
              <a:t>Copyright </a:t>
            </a:r>
            <a:r>
              <a:rPr lang="en-GB" sz="800" dirty="0">
                <a:solidFill>
                  <a:schemeClr val="accent1"/>
                </a:solidFill>
                <a:latin typeface="Lucida Sans Regular"/>
              </a:rPr>
              <a:t>©2018 OMNETRIC. All </a:t>
            </a:r>
            <a:r>
              <a:rPr lang="en-GB" sz="800" spc="-2" dirty="0">
                <a:solidFill>
                  <a:schemeClr val="accent1"/>
                </a:solidFill>
                <a:latin typeface="Lucida Sans Regular"/>
              </a:rPr>
              <a:t>rights reserved.  </a:t>
            </a:r>
            <a:r>
              <a:rPr lang="en-GB" sz="800" dirty="0">
                <a:solidFill>
                  <a:schemeClr val="accent1"/>
                </a:solidFill>
                <a:latin typeface="Lucida Sans Regular"/>
              </a:rPr>
              <a:t>OMNETRIC </a:t>
            </a:r>
            <a:r>
              <a:rPr lang="en-GB" sz="800" spc="-5" dirty="0">
                <a:solidFill>
                  <a:schemeClr val="accent1"/>
                </a:solidFill>
                <a:latin typeface="Lucida Sans Regular"/>
              </a:rPr>
              <a:t>Group </a:t>
            </a:r>
            <a:r>
              <a:rPr lang="en-GB" sz="800" spc="-2" dirty="0">
                <a:solidFill>
                  <a:schemeClr val="accent1"/>
                </a:solidFill>
                <a:latin typeface="Lucida Sans Regular"/>
              </a:rPr>
              <a:t>Unrestricted Information.</a:t>
            </a:r>
          </a:p>
        </p:txBody>
      </p:sp>
      <p:sp>
        <p:nvSpPr>
          <p:cNvPr id="10" name="Text Placeholder 4">
            <a:extLst>
              <a:ext uri="{FF2B5EF4-FFF2-40B4-BE49-F238E27FC236}">
                <a16:creationId xmlns:a16="http://schemas.microsoft.com/office/drawing/2014/main" id="{523BBC30-63A4-7D40-8512-8B67951300D3}"/>
              </a:ext>
            </a:extLst>
          </p:cNvPr>
          <p:cNvSpPr>
            <a:spLocks noGrp="1"/>
          </p:cNvSpPr>
          <p:nvPr>
            <p:ph idx="13" hasCustomPrompt="1"/>
          </p:nvPr>
        </p:nvSpPr>
        <p:spPr>
          <a:xfrm>
            <a:off x="1066613" y="1713053"/>
            <a:ext cx="10322112" cy="4271058"/>
          </a:xfrm>
          <a:prstGeom prst="rect">
            <a:avLst/>
          </a:prstGeom>
        </p:spPr>
        <p:txBody>
          <a:bodyPr vert="horz" lIns="0" tIns="45720" rIns="91440" bIns="45720" rtlCol="0">
            <a:normAutofit/>
          </a:bodyPr>
          <a:lstStyle>
            <a:lvl1pPr marL="342900" indent="-342900">
              <a:buFont typeface="Wingdings 3" panose="05040102010807070707" pitchFamily="18" charset="2"/>
              <a:buChar char=""/>
              <a:defRPr sz="1600">
                <a:solidFill>
                  <a:srgbClr val="002F6B"/>
                </a:solidFill>
              </a:defRPr>
            </a:lvl1pPr>
            <a:lvl2pPr marL="798513" indent="-342900">
              <a:lnSpc>
                <a:spcPts val="2000"/>
              </a:lnSpc>
              <a:buFont typeface="Wingdings" panose="05000000000000000000" pitchFamily="2" charset="2"/>
              <a:buChar char="§"/>
              <a:defRPr sz="1600">
                <a:solidFill>
                  <a:srgbClr val="002F6B"/>
                </a:solidFill>
              </a:defRPr>
            </a:lvl2pPr>
            <a:lvl3pPr marL="1087438" indent="-292100">
              <a:lnSpc>
                <a:spcPts val="2000"/>
              </a:lnSpc>
              <a:buFont typeface="Wingdings 3" panose="05040102010807070707" pitchFamily="18" charset="2"/>
              <a:buChar char=""/>
              <a:defRPr sz="1600">
                <a:solidFill>
                  <a:srgbClr val="002F6B"/>
                </a:solidFill>
              </a:defRPr>
            </a:lvl3pPr>
            <a:lvl4pPr marL="1377950" indent="-228600">
              <a:lnSpc>
                <a:spcPts val="2000"/>
              </a:lnSpc>
              <a:defRPr sz="1600">
                <a:solidFill>
                  <a:srgbClr val="002F6B"/>
                </a:solidFill>
              </a:defRPr>
            </a:lvl4pPr>
          </a:lstStyle>
          <a:p>
            <a:pPr lvl="0"/>
            <a:r>
              <a:rPr lang="en-US" dirty="0"/>
              <a:t>Click to add content/bullets</a:t>
            </a:r>
          </a:p>
          <a:p>
            <a:pPr lvl="1"/>
            <a:r>
              <a:rPr lang="en-US" dirty="0"/>
              <a:t>Second level</a:t>
            </a:r>
          </a:p>
          <a:p>
            <a:pPr lvl="2"/>
            <a:r>
              <a:rPr lang="en-US" dirty="0"/>
              <a:t>Third level</a:t>
            </a:r>
          </a:p>
          <a:p>
            <a:pPr lvl="3"/>
            <a:r>
              <a:rPr lang="en-US" dirty="0"/>
              <a:t>Fourth level</a:t>
            </a:r>
          </a:p>
        </p:txBody>
      </p:sp>
      <p:sp>
        <p:nvSpPr>
          <p:cNvPr id="16" name="Content Placeholder 10"/>
          <p:cNvSpPr>
            <a:spLocks noGrp="1"/>
          </p:cNvSpPr>
          <p:nvPr>
            <p:ph sz="quarter" idx="14" hasCustomPrompt="1"/>
          </p:nvPr>
        </p:nvSpPr>
        <p:spPr>
          <a:xfrm>
            <a:off x="1063625" y="1146175"/>
            <a:ext cx="10325100" cy="531813"/>
          </a:xfrm>
        </p:spPr>
        <p:txBody>
          <a:bodyPr/>
          <a:lstStyle>
            <a:lvl1pPr marL="0" indent="0">
              <a:buNone/>
              <a:defRPr b="1">
                <a:solidFill>
                  <a:srgbClr val="002F6B"/>
                </a:solidFill>
              </a:defRPr>
            </a:lvl1pPr>
          </a:lstStyle>
          <a:p>
            <a:pPr lvl="0"/>
            <a:r>
              <a:rPr lang="en-US" noProof="0" dirty="0"/>
              <a:t>Click to add subtitle </a:t>
            </a:r>
          </a:p>
        </p:txBody>
      </p:sp>
      <p:pic>
        <p:nvPicPr>
          <p:cNvPr id="11" name="Picture 10">
            <a:extLst>
              <a:ext uri="{FF2B5EF4-FFF2-40B4-BE49-F238E27FC236}">
                <a16:creationId xmlns:a16="http://schemas.microsoft.com/office/drawing/2014/main" id="{BD1E189C-08AC-CD41-A3C0-56E33B39E9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02824" y="209185"/>
            <a:ext cx="1636777" cy="365760"/>
          </a:xfrm>
          <a:prstGeom prst="rect">
            <a:avLst/>
          </a:prstGeom>
        </p:spPr>
      </p:pic>
      <p:sp>
        <p:nvSpPr>
          <p:cNvPr id="17" name="object 7">
            <a:extLst>
              <a:ext uri="{FF2B5EF4-FFF2-40B4-BE49-F238E27FC236}">
                <a16:creationId xmlns:a16="http://schemas.microsoft.com/office/drawing/2014/main" id="{7D8E420F-B713-294A-B4C8-38EC38459CA2}"/>
              </a:ext>
            </a:extLst>
          </p:cNvPr>
          <p:cNvSpPr/>
          <p:nvPr/>
        </p:nvSpPr>
        <p:spPr>
          <a:xfrm>
            <a:off x="-11576" y="-12749"/>
            <a:ext cx="9818575" cy="1005840"/>
          </a:xfrm>
          <a:custGeom>
            <a:avLst/>
            <a:gdLst/>
            <a:ahLst/>
            <a:cxnLst/>
            <a:rect l="l" t="t" r="r" b="b"/>
            <a:pathLst>
              <a:path w="18170525" h="1882139">
                <a:moveTo>
                  <a:pt x="18170165" y="0"/>
                </a:moveTo>
                <a:lnTo>
                  <a:pt x="0" y="0"/>
                </a:lnTo>
                <a:lnTo>
                  <a:pt x="0" y="1881872"/>
                </a:lnTo>
                <a:lnTo>
                  <a:pt x="16996987" y="1881872"/>
                </a:lnTo>
                <a:lnTo>
                  <a:pt x="18170165" y="0"/>
                </a:lnTo>
                <a:close/>
              </a:path>
            </a:pathLst>
          </a:custGeom>
          <a:solidFill>
            <a:srgbClr val="203467"/>
          </a:solidFill>
          <a:ln>
            <a:noFill/>
          </a:ln>
        </p:spPr>
        <p:txBody>
          <a:bodyPr wrap="square" lIns="0" tIns="0" rIns="0" bIns="0" rtlCol="0"/>
          <a:lstStyle/>
          <a:p>
            <a:endParaRPr sz="4000" dirty="0">
              <a:latin typeface="Lucida Sans Regular"/>
            </a:endParaRPr>
          </a:p>
        </p:txBody>
      </p:sp>
      <p:pic>
        <p:nvPicPr>
          <p:cNvPr id="18" name="Picture 17">
            <a:extLst>
              <a:ext uri="{FF2B5EF4-FFF2-40B4-BE49-F238E27FC236}">
                <a16:creationId xmlns:a16="http://schemas.microsoft.com/office/drawing/2014/main" id="{5CCFBA78-ED16-494F-8FEA-73EB5DF695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1607" y="274965"/>
            <a:ext cx="1636777" cy="365760"/>
          </a:xfrm>
          <a:prstGeom prst="rect">
            <a:avLst/>
          </a:prstGeom>
        </p:spPr>
      </p:pic>
      <p:sp>
        <p:nvSpPr>
          <p:cNvPr id="19" name="Titel 10">
            <a:extLst>
              <a:ext uri="{FF2B5EF4-FFF2-40B4-BE49-F238E27FC236}">
                <a16:creationId xmlns:a16="http://schemas.microsoft.com/office/drawing/2014/main" id="{822B7DB4-085F-CA4B-8756-23376A6AAAB2}"/>
              </a:ext>
            </a:extLst>
          </p:cNvPr>
          <p:cNvSpPr>
            <a:spLocks noGrp="1"/>
          </p:cNvSpPr>
          <p:nvPr>
            <p:ph type="title" hasCustomPrompt="1"/>
          </p:nvPr>
        </p:nvSpPr>
        <p:spPr>
          <a:xfrm>
            <a:off x="773113" y="626"/>
            <a:ext cx="8521358" cy="976311"/>
          </a:xfrm>
        </p:spPr>
        <p:txBody>
          <a:bodyPr bIns="91440" anchor="b" anchorCtr="0"/>
          <a:lstStyle>
            <a:lvl1pPr>
              <a:defRPr sz="3200"/>
            </a:lvl1pPr>
          </a:lstStyle>
          <a:p>
            <a:r>
              <a:rPr lang="en-US" noProof="0" dirty="0"/>
              <a:t>Title</a:t>
            </a:r>
          </a:p>
        </p:txBody>
      </p:sp>
      <p:grpSp>
        <p:nvGrpSpPr>
          <p:cNvPr id="20" name="Group 33"/>
          <p:cNvGrpSpPr>
            <a:grpSpLocks noChangeAspect="1"/>
          </p:cNvGrpSpPr>
          <p:nvPr/>
        </p:nvGrpSpPr>
        <p:grpSpPr bwMode="gray">
          <a:xfrm>
            <a:off x="9796781" y="13829"/>
            <a:ext cx="1985141" cy="885030"/>
            <a:chOff x="6019" y="204"/>
            <a:chExt cx="1360" cy="576"/>
          </a:xfrm>
        </p:grpSpPr>
        <p:sp>
          <p:nvSpPr>
            <p:cNvPr id="21" name="AutoShape 32"/>
            <p:cNvSpPr>
              <a:spLocks noChangeAspect="1" noChangeArrowheads="1" noTextEdit="1"/>
            </p:cNvSpPr>
            <p:nvPr/>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Rectangle 34"/>
            <p:cNvSpPr>
              <a:spLocks noChangeArrowheads="1"/>
            </p:cNvSpPr>
            <p:nvPr/>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35"/>
            <p:cNvSpPr>
              <a:spLocks/>
            </p:cNvSpPr>
            <p:nvPr/>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36"/>
            <p:cNvSpPr>
              <a:spLocks/>
            </p:cNvSpPr>
            <p:nvPr/>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37"/>
            <p:cNvSpPr>
              <a:spLocks/>
            </p:cNvSpPr>
            <p:nvPr/>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38"/>
            <p:cNvSpPr>
              <a:spLocks/>
            </p:cNvSpPr>
            <p:nvPr/>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7" name="Freeform 39"/>
            <p:cNvSpPr>
              <a:spLocks/>
            </p:cNvSpPr>
            <p:nvPr/>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8" name="Freeform 40"/>
            <p:cNvSpPr>
              <a:spLocks/>
            </p:cNvSpPr>
            <p:nvPr/>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9" name="Freeform 41"/>
            <p:cNvSpPr>
              <a:spLocks/>
            </p:cNvSpPr>
            <p:nvPr/>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0" name="Freeform 42"/>
            <p:cNvSpPr>
              <a:spLocks/>
            </p:cNvSpPr>
            <p:nvPr/>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1" name="Freeform 43"/>
            <p:cNvSpPr>
              <a:spLocks/>
            </p:cNvSpPr>
            <p:nvPr/>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2" name="Freeform 44"/>
            <p:cNvSpPr>
              <a:spLocks/>
            </p:cNvSpPr>
            <p:nvPr/>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3" name="Freeform 45"/>
            <p:cNvSpPr>
              <a:spLocks/>
            </p:cNvSpPr>
            <p:nvPr/>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4" name="Freeform 46"/>
            <p:cNvSpPr>
              <a:spLocks/>
            </p:cNvSpPr>
            <p:nvPr/>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5" name="Freeform 47"/>
            <p:cNvSpPr>
              <a:spLocks/>
            </p:cNvSpPr>
            <p:nvPr/>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6" name="Freeform 48"/>
            <p:cNvSpPr>
              <a:spLocks/>
            </p:cNvSpPr>
            <p:nvPr/>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49"/>
            <p:cNvSpPr>
              <a:spLocks/>
            </p:cNvSpPr>
            <p:nvPr/>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50"/>
            <p:cNvSpPr>
              <a:spLocks/>
            </p:cNvSpPr>
            <p:nvPr/>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9" name="Freeform 51"/>
            <p:cNvSpPr>
              <a:spLocks/>
            </p:cNvSpPr>
            <p:nvPr/>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0" name="Freeform 52"/>
            <p:cNvSpPr>
              <a:spLocks/>
            </p:cNvSpPr>
            <p:nvPr/>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1" name="Freeform 53"/>
            <p:cNvSpPr>
              <a:spLocks/>
            </p:cNvSpPr>
            <p:nvPr/>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2" name="Freeform 54"/>
            <p:cNvSpPr>
              <a:spLocks/>
            </p:cNvSpPr>
            <p:nvPr/>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3" name="Freeform 55"/>
            <p:cNvSpPr>
              <a:spLocks/>
            </p:cNvSpPr>
            <p:nvPr/>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4" name="Freeform 56"/>
            <p:cNvSpPr>
              <a:spLocks/>
            </p:cNvSpPr>
            <p:nvPr/>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5" name="Freeform 57"/>
            <p:cNvSpPr>
              <a:spLocks/>
            </p:cNvSpPr>
            <p:nvPr/>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6" name="Freeform 58"/>
            <p:cNvSpPr>
              <a:spLocks/>
            </p:cNvSpPr>
            <p:nvPr/>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7" name="Freeform 59"/>
            <p:cNvSpPr>
              <a:spLocks/>
            </p:cNvSpPr>
            <p:nvPr/>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224494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Content slide 4">
    <p:spTree>
      <p:nvGrpSpPr>
        <p:cNvPr id="1" name=""/>
        <p:cNvGrpSpPr/>
        <p:nvPr/>
      </p:nvGrpSpPr>
      <p:grpSpPr>
        <a:xfrm>
          <a:off x="0" y="0"/>
          <a:ext cx="0" cy="0"/>
          <a:chOff x="0" y="0"/>
          <a:chExt cx="0" cy="0"/>
        </a:xfrm>
      </p:grpSpPr>
      <p:sp>
        <p:nvSpPr>
          <p:cNvPr id="12" name="object 35">
            <a:extLst>
              <a:ext uri="{FF2B5EF4-FFF2-40B4-BE49-F238E27FC236}">
                <a16:creationId xmlns:a16="http://schemas.microsoft.com/office/drawing/2014/main" id="{5980E139-6820-4D4E-8A33-78F8A7E726E8}"/>
              </a:ext>
            </a:extLst>
          </p:cNvPr>
          <p:cNvSpPr txBox="1">
            <a:spLocks/>
          </p:cNvSpPr>
          <p:nvPr/>
        </p:nvSpPr>
        <p:spPr>
          <a:xfrm>
            <a:off x="8854441" y="6478606"/>
            <a:ext cx="2813028" cy="250008"/>
          </a:xfrm>
          <a:prstGeom prst="rect">
            <a:avLst/>
          </a:prstGeom>
        </p:spPr>
        <p:txBody>
          <a:bodyPr vert="horz" wrap="square" lIns="0" tIns="3750" rIns="0" bIns="0" rtlCol="0">
            <a:spAutoFit/>
          </a:bodyPr>
          <a:lstStyle>
            <a:defPPr>
              <a:defRPr lang="en-US"/>
            </a:defPPr>
            <a:lvl1pPr marL="0" algn="l" defTabSz="450068" rtl="0" eaLnBrk="1" latinLnBrk="0" hangingPunct="1">
              <a:defRPr sz="591" b="0" i="0" kern="1200">
                <a:solidFill>
                  <a:srgbClr val="203467"/>
                </a:solidFill>
                <a:latin typeface="Lucida Grande"/>
                <a:ea typeface="+mn-ea"/>
                <a:cs typeface="Lucida Grande"/>
              </a:defRPr>
            </a:lvl1pPr>
            <a:lvl2pPr marL="225034" algn="l" defTabSz="450068" rtl="0" eaLnBrk="1" latinLnBrk="0" hangingPunct="1">
              <a:defRPr sz="886" kern="1200">
                <a:solidFill>
                  <a:schemeClr val="tx1"/>
                </a:solidFill>
                <a:latin typeface="+mn-lt"/>
                <a:ea typeface="+mn-ea"/>
                <a:cs typeface="+mn-cs"/>
              </a:defRPr>
            </a:lvl2pPr>
            <a:lvl3pPr marL="450068" algn="l" defTabSz="450068" rtl="0" eaLnBrk="1" latinLnBrk="0" hangingPunct="1">
              <a:defRPr sz="886" kern="1200">
                <a:solidFill>
                  <a:schemeClr val="tx1"/>
                </a:solidFill>
                <a:latin typeface="+mn-lt"/>
                <a:ea typeface="+mn-ea"/>
                <a:cs typeface="+mn-cs"/>
              </a:defRPr>
            </a:lvl3pPr>
            <a:lvl4pPr marL="675102" algn="l" defTabSz="450068" rtl="0" eaLnBrk="1" latinLnBrk="0" hangingPunct="1">
              <a:defRPr sz="886" kern="1200">
                <a:solidFill>
                  <a:schemeClr val="tx1"/>
                </a:solidFill>
                <a:latin typeface="+mn-lt"/>
                <a:ea typeface="+mn-ea"/>
                <a:cs typeface="+mn-cs"/>
              </a:defRPr>
            </a:lvl4pPr>
            <a:lvl5pPr marL="900135" algn="l" defTabSz="450068" rtl="0" eaLnBrk="1" latinLnBrk="0" hangingPunct="1">
              <a:defRPr sz="886" kern="1200">
                <a:solidFill>
                  <a:schemeClr val="tx1"/>
                </a:solidFill>
                <a:latin typeface="+mn-lt"/>
                <a:ea typeface="+mn-ea"/>
                <a:cs typeface="+mn-cs"/>
              </a:defRPr>
            </a:lvl5pPr>
            <a:lvl6pPr marL="1125169" algn="l" defTabSz="450068" rtl="0" eaLnBrk="1" latinLnBrk="0" hangingPunct="1">
              <a:defRPr sz="886" kern="1200">
                <a:solidFill>
                  <a:schemeClr val="tx1"/>
                </a:solidFill>
                <a:latin typeface="+mn-lt"/>
                <a:ea typeface="+mn-ea"/>
                <a:cs typeface="+mn-cs"/>
              </a:defRPr>
            </a:lvl6pPr>
            <a:lvl7pPr marL="1350203" algn="l" defTabSz="450068" rtl="0" eaLnBrk="1" latinLnBrk="0" hangingPunct="1">
              <a:defRPr sz="886" kern="1200">
                <a:solidFill>
                  <a:schemeClr val="tx1"/>
                </a:solidFill>
                <a:latin typeface="+mn-lt"/>
                <a:ea typeface="+mn-ea"/>
                <a:cs typeface="+mn-cs"/>
              </a:defRPr>
            </a:lvl7pPr>
            <a:lvl8pPr marL="1575237" algn="l" defTabSz="450068" rtl="0" eaLnBrk="1" latinLnBrk="0" hangingPunct="1">
              <a:defRPr sz="886" kern="1200">
                <a:solidFill>
                  <a:schemeClr val="tx1"/>
                </a:solidFill>
                <a:latin typeface="+mn-lt"/>
                <a:ea typeface="+mn-ea"/>
                <a:cs typeface="+mn-cs"/>
              </a:defRPr>
            </a:lvl8pPr>
            <a:lvl9pPr marL="1800271" algn="l" defTabSz="450068" rtl="0" eaLnBrk="1" latinLnBrk="0" hangingPunct="1">
              <a:defRPr sz="886" kern="1200">
                <a:solidFill>
                  <a:schemeClr val="tx1"/>
                </a:solidFill>
                <a:latin typeface="+mn-lt"/>
                <a:ea typeface="+mn-ea"/>
                <a:cs typeface="+mn-cs"/>
              </a:defRPr>
            </a:lvl9pPr>
          </a:lstStyle>
          <a:p>
            <a:pPr marR="2500">
              <a:spcBef>
                <a:spcPts val="30"/>
              </a:spcBef>
            </a:pPr>
            <a:r>
              <a:rPr lang="en-GB" sz="800" spc="-2" dirty="0">
                <a:solidFill>
                  <a:schemeClr val="accent1"/>
                </a:solidFill>
                <a:latin typeface="Lucida Sans Regular"/>
              </a:rPr>
              <a:t>Copyright </a:t>
            </a:r>
            <a:r>
              <a:rPr lang="en-GB" sz="800" dirty="0">
                <a:solidFill>
                  <a:schemeClr val="accent1"/>
                </a:solidFill>
                <a:latin typeface="Lucida Sans Regular"/>
              </a:rPr>
              <a:t>©2018 OMNETRIC. All </a:t>
            </a:r>
            <a:r>
              <a:rPr lang="en-GB" sz="800" spc="-2" dirty="0">
                <a:solidFill>
                  <a:schemeClr val="accent1"/>
                </a:solidFill>
                <a:latin typeface="Lucida Sans Regular"/>
              </a:rPr>
              <a:t>rights reserved.  </a:t>
            </a:r>
            <a:r>
              <a:rPr lang="en-GB" sz="800" dirty="0">
                <a:solidFill>
                  <a:schemeClr val="accent1"/>
                </a:solidFill>
                <a:latin typeface="Lucida Sans Regular"/>
              </a:rPr>
              <a:t>OMNETRIC </a:t>
            </a:r>
            <a:r>
              <a:rPr lang="en-GB" sz="800" spc="-5" dirty="0">
                <a:solidFill>
                  <a:schemeClr val="accent1"/>
                </a:solidFill>
                <a:latin typeface="Lucida Sans Regular"/>
              </a:rPr>
              <a:t>Group </a:t>
            </a:r>
            <a:r>
              <a:rPr lang="en-GB" sz="800" spc="-2" dirty="0">
                <a:solidFill>
                  <a:schemeClr val="accent1"/>
                </a:solidFill>
                <a:latin typeface="Lucida Sans Regular"/>
              </a:rPr>
              <a:t>Unrestricted Information.</a:t>
            </a:r>
          </a:p>
        </p:txBody>
      </p:sp>
      <p:sp>
        <p:nvSpPr>
          <p:cNvPr id="10" name="Text Placeholder 4">
            <a:extLst>
              <a:ext uri="{FF2B5EF4-FFF2-40B4-BE49-F238E27FC236}">
                <a16:creationId xmlns:a16="http://schemas.microsoft.com/office/drawing/2014/main" id="{523BBC30-63A4-7D40-8512-8B67951300D3}"/>
              </a:ext>
            </a:extLst>
          </p:cNvPr>
          <p:cNvSpPr>
            <a:spLocks noGrp="1"/>
          </p:cNvSpPr>
          <p:nvPr>
            <p:ph idx="13" hasCustomPrompt="1"/>
          </p:nvPr>
        </p:nvSpPr>
        <p:spPr>
          <a:xfrm>
            <a:off x="1066613" y="1713053"/>
            <a:ext cx="10322112" cy="4271058"/>
          </a:xfrm>
          <a:prstGeom prst="rect">
            <a:avLst/>
          </a:prstGeom>
        </p:spPr>
        <p:txBody>
          <a:bodyPr vert="horz" lIns="0" tIns="45720" rIns="91440" bIns="45720" rtlCol="0">
            <a:normAutofit/>
          </a:bodyPr>
          <a:lstStyle>
            <a:lvl1pPr marL="342900" indent="-342900">
              <a:buFont typeface="Wingdings 3" panose="05040102010807070707" pitchFamily="18" charset="2"/>
              <a:buChar char=""/>
              <a:defRPr sz="1600">
                <a:solidFill>
                  <a:srgbClr val="002F6B"/>
                </a:solidFill>
              </a:defRPr>
            </a:lvl1pPr>
            <a:lvl2pPr marL="798513" indent="-342900">
              <a:lnSpc>
                <a:spcPts val="2000"/>
              </a:lnSpc>
              <a:buFont typeface="Wingdings" panose="05000000000000000000" pitchFamily="2" charset="2"/>
              <a:buChar char="§"/>
              <a:defRPr sz="1600">
                <a:solidFill>
                  <a:srgbClr val="002F6B"/>
                </a:solidFill>
              </a:defRPr>
            </a:lvl2pPr>
            <a:lvl3pPr marL="1087438" indent="-292100">
              <a:lnSpc>
                <a:spcPts val="2000"/>
              </a:lnSpc>
              <a:buFont typeface="Wingdings 3" panose="05040102010807070707" pitchFamily="18" charset="2"/>
              <a:buChar char=""/>
              <a:defRPr sz="1600">
                <a:solidFill>
                  <a:srgbClr val="002F6B"/>
                </a:solidFill>
              </a:defRPr>
            </a:lvl3pPr>
            <a:lvl4pPr marL="1377950" indent="-228600">
              <a:lnSpc>
                <a:spcPts val="2000"/>
              </a:lnSpc>
              <a:defRPr sz="1600">
                <a:solidFill>
                  <a:srgbClr val="002F6B"/>
                </a:solidFill>
              </a:defRPr>
            </a:lvl4pPr>
          </a:lstStyle>
          <a:p>
            <a:pPr lvl="0"/>
            <a:r>
              <a:rPr lang="en-US" dirty="0"/>
              <a:t>Click to add content/bullets</a:t>
            </a:r>
          </a:p>
          <a:p>
            <a:pPr lvl="1"/>
            <a:r>
              <a:rPr lang="en-US" dirty="0"/>
              <a:t>Second level</a:t>
            </a:r>
          </a:p>
          <a:p>
            <a:pPr lvl="2"/>
            <a:r>
              <a:rPr lang="en-US" dirty="0"/>
              <a:t>Third level</a:t>
            </a:r>
          </a:p>
          <a:p>
            <a:pPr lvl="3"/>
            <a:r>
              <a:rPr lang="en-US" dirty="0"/>
              <a:t>Fourth level</a:t>
            </a:r>
          </a:p>
        </p:txBody>
      </p:sp>
      <p:sp>
        <p:nvSpPr>
          <p:cNvPr id="14" name="Content Placeholder 10"/>
          <p:cNvSpPr>
            <a:spLocks noGrp="1"/>
          </p:cNvSpPr>
          <p:nvPr>
            <p:ph sz="quarter" idx="14" hasCustomPrompt="1"/>
          </p:nvPr>
        </p:nvSpPr>
        <p:spPr>
          <a:xfrm>
            <a:off x="1063625" y="1146175"/>
            <a:ext cx="10325100" cy="531813"/>
          </a:xfrm>
        </p:spPr>
        <p:txBody>
          <a:bodyPr/>
          <a:lstStyle>
            <a:lvl1pPr marL="0" indent="0">
              <a:buNone/>
              <a:defRPr b="1">
                <a:solidFill>
                  <a:srgbClr val="002F6B"/>
                </a:solidFill>
              </a:defRPr>
            </a:lvl1pPr>
          </a:lstStyle>
          <a:p>
            <a:pPr lvl="0"/>
            <a:r>
              <a:rPr lang="en-US" noProof="0" dirty="0"/>
              <a:t>Click to add subtitle </a:t>
            </a:r>
          </a:p>
        </p:txBody>
      </p:sp>
      <p:pic>
        <p:nvPicPr>
          <p:cNvPr id="11" name="Picture 10">
            <a:extLst>
              <a:ext uri="{FF2B5EF4-FFF2-40B4-BE49-F238E27FC236}">
                <a16:creationId xmlns:a16="http://schemas.microsoft.com/office/drawing/2014/main" id="{BD1E189C-08AC-CD41-A3C0-56E33B39E98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02824" y="209185"/>
            <a:ext cx="1636777" cy="365760"/>
          </a:xfrm>
          <a:prstGeom prst="rect">
            <a:avLst/>
          </a:prstGeom>
        </p:spPr>
      </p:pic>
      <p:sp>
        <p:nvSpPr>
          <p:cNvPr id="15" name="object 7">
            <a:extLst>
              <a:ext uri="{FF2B5EF4-FFF2-40B4-BE49-F238E27FC236}">
                <a16:creationId xmlns:a16="http://schemas.microsoft.com/office/drawing/2014/main" id="{7D8E420F-B713-294A-B4C8-38EC38459CA2}"/>
              </a:ext>
            </a:extLst>
          </p:cNvPr>
          <p:cNvSpPr/>
          <p:nvPr/>
        </p:nvSpPr>
        <p:spPr>
          <a:xfrm>
            <a:off x="-11576" y="-12749"/>
            <a:ext cx="9818575" cy="1005840"/>
          </a:xfrm>
          <a:custGeom>
            <a:avLst/>
            <a:gdLst/>
            <a:ahLst/>
            <a:cxnLst/>
            <a:rect l="l" t="t" r="r" b="b"/>
            <a:pathLst>
              <a:path w="18170525" h="1882139">
                <a:moveTo>
                  <a:pt x="18170165" y="0"/>
                </a:moveTo>
                <a:lnTo>
                  <a:pt x="0" y="0"/>
                </a:lnTo>
                <a:lnTo>
                  <a:pt x="0" y="1881872"/>
                </a:lnTo>
                <a:lnTo>
                  <a:pt x="16996987" y="1881872"/>
                </a:lnTo>
                <a:lnTo>
                  <a:pt x="18170165" y="0"/>
                </a:lnTo>
                <a:close/>
              </a:path>
            </a:pathLst>
          </a:custGeom>
          <a:solidFill>
            <a:srgbClr val="203467"/>
          </a:solidFill>
          <a:ln>
            <a:noFill/>
          </a:ln>
        </p:spPr>
        <p:txBody>
          <a:bodyPr wrap="square" lIns="0" tIns="0" rIns="0" bIns="0" rtlCol="0"/>
          <a:lstStyle/>
          <a:p>
            <a:endParaRPr sz="4000" dirty="0">
              <a:latin typeface="Lucida Sans Regular"/>
            </a:endParaRPr>
          </a:p>
        </p:txBody>
      </p:sp>
      <p:pic>
        <p:nvPicPr>
          <p:cNvPr id="16" name="Picture 15">
            <a:extLst>
              <a:ext uri="{FF2B5EF4-FFF2-40B4-BE49-F238E27FC236}">
                <a16:creationId xmlns:a16="http://schemas.microsoft.com/office/drawing/2014/main" id="{5CCFBA78-ED16-494F-8FEA-73EB5DF695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31607" y="274965"/>
            <a:ext cx="1636777" cy="365760"/>
          </a:xfrm>
          <a:prstGeom prst="rect">
            <a:avLst/>
          </a:prstGeom>
        </p:spPr>
      </p:pic>
      <p:sp>
        <p:nvSpPr>
          <p:cNvPr id="17" name="Titel 10">
            <a:extLst>
              <a:ext uri="{FF2B5EF4-FFF2-40B4-BE49-F238E27FC236}">
                <a16:creationId xmlns:a16="http://schemas.microsoft.com/office/drawing/2014/main" id="{822B7DB4-085F-CA4B-8756-23376A6AAAB2}"/>
              </a:ext>
            </a:extLst>
          </p:cNvPr>
          <p:cNvSpPr>
            <a:spLocks noGrp="1"/>
          </p:cNvSpPr>
          <p:nvPr>
            <p:ph type="title" hasCustomPrompt="1"/>
          </p:nvPr>
        </p:nvSpPr>
        <p:spPr>
          <a:xfrm>
            <a:off x="773113" y="626"/>
            <a:ext cx="8521358" cy="976311"/>
          </a:xfrm>
        </p:spPr>
        <p:txBody>
          <a:bodyPr bIns="91440" anchor="b" anchorCtr="0"/>
          <a:lstStyle>
            <a:lvl1pPr>
              <a:defRPr sz="3200"/>
            </a:lvl1pPr>
          </a:lstStyle>
          <a:p>
            <a:r>
              <a:rPr lang="en-US" noProof="0" dirty="0"/>
              <a:t>Title</a:t>
            </a:r>
          </a:p>
        </p:txBody>
      </p:sp>
      <p:grpSp>
        <p:nvGrpSpPr>
          <p:cNvPr id="18" name="Group 33"/>
          <p:cNvGrpSpPr>
            <a:grpSpLocks noChangeAspect="1"/>
          </p:cNvGrpSpPr>
          <p:nvPr/>
        </p:nvGrpSpPr>
        <p:grpSpPr bwMode="gray">
          <a:xfrm>
            <a:off x="9796781" y="13829"/>
            <a:ext cx="1985141" cy="885030"/>
            <a:chOff x="6019" y="204"/>
            <a:chExt cx="1360" cy="576"/>
          </a:xfrm>
        </p:grpSpPr>
        <p:sp>
          <p:nvSpPr>
            <p:cNvPr id="19" name="AutoShape 32"/>
            <p:cNvSpPr>
              <a:spLocks noChangeAspect="1" noChangeArrowheads="1" noTextEdit="1"/>
            </p:cNvSpPr>
            <p:nvPr/>
          </p:nvSpPr>
          <p:spPr bwMode="gray">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Rectangle 34"/>
            <p:cNvSpPr>
              <a:spLocks noChangeArrowheads="1"/>
            </p:cNvSpPr>
            <p:nvPr/>
          </p:nvSpPr>
          <p:spPr bwMode="gray">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1" name="Freeform 35"/>
            <p:cNvSpPr>
              <a:spLocks/>
            </p:cNvSpPr>
            <p:nvPr/>
          </p:nvSpPr>
          <p:spPr bwMode="gray">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36"/>
            <p:cNvSpPr>
              <a:spLocks/>
            </p:cNvSpPr>
            <p:nvPr/>
          </p:nvSpPr>
          <p:spPr bwMode="gray">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37"/>
            <p:cNvSpPr>
              <a:spLocks/>
            </p:cNvSpPr>
            <p:nvPr/>
          </p:nvSpPr>
          <p:spPr bwMode="gray">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38"/>
            <p:cNvSpPr>
              <a:spLocks/>
            </p:cNvSpPr>
            <p:nvPr/>
          </p:nvSpPr>
          <p:spPr bwMode="gray">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39"/>
            <p:cNvSpPr>
              <a:spLocks/>
            </p:cNvSpPr>
            <p:nvPr/>
          </p:nvSpPr>
          <p:spPr bwMode="gray">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40"/>
            <p:cNvSpPr>
              <a:spLocks/>
            </p:cNvSpPr>
            <p:nvPr/>
          </p:nvSpPr>
          <p:spPr bwMode="gray">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7" name="Freeform 41"/>
            <p:cNvSpPr>
              <a:spLocks/>
            </p:cNvSpPr>
            <p:nvPr/>
          </p:nvSpPr>
          <p:spPr bwMode="gray">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8" name="Freeform 42"/>
            <p:cNvSpPr>
              <a:spLocks/>
            </p:cNvSpPr>
            <p:nvPr/>
          </p:nvSpPr>
          <p:spPr bwMode="gray">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9" name="Freeform 43"/>
            <p:cNvSpPr>
              <a:spLocks/>
            </p:cNvSpPr>
            <p:nvPr/>
          </p:nvSpPr>
          <p:spPr bwMode="gray">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0" name="Freeform 44"/>
            <p:cNvSpPr>
              <a:spLocks/>
            </p:cNvSpPr>
            <p:nvPr/>
          </p:nvSpPr>
          <p:spPr bwMode="gray">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1" name="Freeform 45"/>
            <p:cNvSpPr>
              <a:spLocks/>
            </p:cNvSpPr>
            <p:nvPr/>
          </p:nvSpPr>
          <p:spPr bwMode="gray">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2" name="Freeform 46"/>
            <p:cNvSpPr>
              <a:spLocks/>
            </p:cNvSpPr>
            <p:nvPr/>
          </p:nvSpPr>
          <p:spPr bwMode="gray">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3" name="Freeform 47"/>
            <p:cNvSpPr>
              <a:spLocks/>
            </p:cNvSpPr>
            <p:nvPr/>
          </p:nvSpPr>
          <p:spPr bwMode="gray">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4" name="Freeform 48"/>
            <p:cNvSpPr>
              <a:spLocks/>
            </p:cNvSpPr>
            <p:nvPr/>
          </p:nvSpPr>
          <p:spPr bwMode="gray">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5" name="Freeform 49"/>
            <p:cNvSpPr>
              <a:spLocks/>
            </p:cNvSpPr>
            <p:nvPr/>
          </p:nvSpPr>
          <p:spPr bwMode="gray">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6" name="Freeform 50"/>
            <p:cNvSpPr>
              <a:spLocks/>
            </p:cNvSpPr>
            <p:nvPr/>
          </p:nvSpPr>
          <p:spPr bwMode="gray">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51"/>
            <p:cNvSpPr>
              <a:spLocks/>
            </p:cNvSpPr>
            <p:nvPr/>
          </p:nvSpPr>
          <p:spPr bwMode="gray">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52"/>
            <p:cNvSpPr>
              <a:spLocks/>
            </p:cNvSpPr>
            <p:nvPr/>
          </p:nvSpPr>
          <p:spPr bwMode="gray">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9" name="Freeform 53"/>
            <p:cNvSpPr>
              <a:spLocks/>
            </p:cNvSpPr>
            <p:nvPr/>
          </p:nvSpPr>
          <p:spPr bwMode="gray">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0" name="Freeform 54"/>
            <p:cNvSpPr>
              <a:spLocks/>
            </p:cNvSpPr>
            <p:nvPr/>
          </p:nvSpPr>
          <p:spPr bwMode="gray">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1" name="Freeform 55"/>
            <p:cNvSpPr>
              <a:spLocks/>
            </p:cNvSpPr>
            <p:nvPr/>
          </p:nvSpPr>
          <p:spPr bwMode="gray">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2" name="Freeform 56"/>
            <p:cNvSpPr>
              <a:spLocks/>
            </p:cNvSpPr>
            <p:nvPr/>
          </p:nvSpPr>
          <p:spPr bwMode="gray">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3" name="Freeform 57"/>
            <p:cNvSpPr>
              <a:spLocks/>
            </p:cNvSpPr>
            <p:nvPr/>
          </p:nvSpPr>
          <p:spPr bwMode="gray">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4" name="Freeform 58"/>
            <p:cNvSpPr>
              <a:spLocks/>
            </p:cNvSpPr>
            <p:nvPr/>
          </p:nvSpPr>
          <p:spPr bwMode="gray">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45" name="Freeform 59"/>
            <p:cNvSpPr>
              <a:spLocks/>
            </p:cNvSpPr>
            <p:nvPr/>
          </p:nvSpPr>
          <p:spPr bwMode="gray">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489355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30470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5761"/>
            <a:ext cx="11988800" cy="1329595"/>
          </a:xfrm>
        </p:spPr>
        <p:txBody>
          <a:bodyPr vert="horz" wrap="square" lIns="0" tIns="0" rIns="0" bIns="0" rtlCol="0" anchor="ctr">
            <a:spAutoFit/>
          </a:bodyPr>
          <a:lstStyle>
            <a:lvl1pPr algn="l">
              <a:lnSpc>
                <a:spcPct val="80000"/>
              </a:lnSpc>
              <a:defRPr lang="en-US" sz="5400" dirty="0">
                <a:solidFill>
                  <a:srgbClr val="4B4B4B"/>
                </a:solidFill>
                <a:latin typeface="Museo Sans 900" pitchFamily="50" charset="0"/>
              </a:defRPr>
            </a:lvl1pPr>
          </a:lstStyle>
          <a:p>
            <a:pPr lvl="0"/>
            <a:r>
              <a:rPr lang="en-US" dirty="0"/>
              <a:t>Click to edit master title style</a:t>
            </a:r>
          </a:p>
        </p:txBody>
      </p:sp>
      <p:sp>
        <p:nvSpPr>
          <p:cNvPr id="5" name="Slide Number Placeholder 4"/>
          <p:cNvSpPr>
            <a:spLocks noGrp="1"/>
          </p:cNvSpPr>
          <p:nvPr>
            <p:ph type="sldNum" sz="quarter" idx="12"/>
          </p:nvPr>
        </p:nvSpPr>
        <p:spPr>
          <a:xfrm>
            <a:off x="9042400" y="6356351"/>
            <a:ext cx="2844800" cy="365125"/>
          </a:xfrm>
        </p:spPr>
        <p:txBody>
          <a:bodyPr/>
          <a:lstStyle>
            <a:lvl1pPr algn="r">
              <a:defRPr>
                <a:solidFill>
                  <a:srgbClr val="323232"/>
                </a:solidFill>
                <a:latin typeface="Museo Sans 100" pitchFamily="50" charset="0"/>
              </a:defRPr>
            </a:lvl1pPr>
          </a:lstStyle>
          <a:p>
            <a:fld id="{53A69758-A4B7-43AA-8C53-2B0AFA7816F2}" type="slidenum">
              <a:rPr lang="en-US" smtClean="0"/>
              <a:pPr/>
              <a:t>‹#›</a:t>
            </a:fld>
            <a:endParaRPr lang="en-US"/>
          </a:p>
        </p:txBody>
      </p:sp>
      <p:sp>
        <p:nvSpPr>
          <p:cNvPr id="4" name="Text Placeholder 3"/>
          <p:cNvSpPr>
            <a:spLocks noGrp="1"/>
          </p:cNvSpPr>
          <p:nvPr>
            <p:ph type="body" sz="quarter" idx="13"/>
          </p:nvPr>
        </p:nvSpPr>
        <p:spPr>
          <a:xfrm>
            <a:off x="609600" y="1524000"/>
            <a:ext cx="11277600" cy="3581400"/>
          </a:xfrm>
        </p:spPr>
        <p:txBody>
          <a:bodyPr/>
          <a:lstStyle>
            <a:lvl1pPr>
              <a:lnSpc>
                <a:spcPct val="90000"/>
              </a:lnSpc>
              <a:buClr>
                <a:srgbClr val="4B4B4B"/>
              </a:buClr>
              <a:defRPr/>
            </a:lvl1pPr>
            <a:lvl2pPr>
              <a:lnSpc>
                <a:spcPct val="90000"/>
              </a:lnSpc>
              <a:defRPr i="1">
                <a:latin typeface="Museo Sans 300" pitchFamily="50" charset="0"/>
              </a:defRPr>
            </a:lvl2pPr>
            <a:lvl3pPr>
              <a:lnSpc>
                <a:spcPct val="90000"/>
              </a:lnSpc>
              <a:defRPr>
                <a:latin typeface="Museo Sans 300" pitchFamily="50" charset="0"/>
              </a:defRPr>
            </a:lvl3pPr>
            <a:lvl4pPr>
              <a:lnSpc>
                <a:spcPct val="90000"/>
              </a:lnSpc>
              <a:defRPr>
                <a:latin typeface="Museo Sans 300" pitchFamily="50" charset="0"/>
              </a:defRPr>
            </a:lvl4pPr>
            <a:lvl5pPr>
              <a:lnSpc>
                <a:spcPct val="90000"/>
              </a:lnSpc>
              <a:defRPr>
                <a:latin typeface="Museo Sans 3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4571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51932"/>
            <a:ext cx="11988800" cy="1357295"/>
          </a:xfrm>
        </p:spPr>
        <p:txBody>
          <a:bodyPr vert="horz" wrap="square" lIns="0" tIns="0" rIns="0" bIns="0" rtlCol="0" anchor="ctr">
            <a:spAutoFit/>
          </a:bodyPr>
          <a:lstStyle>
            <a:lvl1pPr algn="l">
              <a:lnSpc>
                <a:spcPct val="80000"/>
              </a:lnSpc>
              <a:defRPr lang="en-US" sz="5400" dirty="0">
                <a:solidFill>
                  <a:srgbClr val="4B4B4B"/>
                </a:solidFill>
                <a:latin typeface="Museo Sans 900" pitchFamily="50" charset="0"/>
              </a:defRPr>
            </a:lvl1pPr>
          </a:lstStyle>
          <a:p>
            <a:pPr lvl="0"/>
            <a:r>
              <a:rPr lang="en-US" dirty="0"/>
              <a:t>Click to edit master title style</a:t>
            </a:r>
          </a:p>
        </p:txBody>
      </p:sp>
      <p:sp>
        <p:nvSpPr>
          <p:cNvPr id="5" name="Slide Number Placeholder 4"/>
          <p:cNvSpPr>
            <a:spLocks noGrp="1"/>
          </p:cNvSpPr>
          <p:nvPr>
            <p:ph type="sldNum" sz="quarter" idx="12"/>
          </p:nvPr>
        </p:nvSpPr>
        <p:spPr>
          <a:xfrm>
            <a:off x="9042400" y="6356353"/>
            <a:ext cx="2844800" cy="365125"/>
          </a:xfrm>
          <a:prstGeom prst="rect">
            <a:avLst/>
          </a:prstGeom>
        </p:spPr>
        <p:txBody>
          <a:bodyPr/>
          <a:lstStyle>
            <a:lvl1pPr algn="r">
              <a:defRPr>
                <a:solidFill>
                  <a:srgbClr val="323232"/>
                </a:solidFill>
                <a:latin typeface="Museo Sans 100" pitchFamily="50" charset="0"/>
              </a:defRPr>
            </a:lvl1pPr>
          </a:lstStyle>
          <a:p>
            <a:fld id="{53A69758-A4B7-43AA-8C53-2B0AFA7816F2}" type="slidenum">
              <a:rPr lang="en-US" smtClean="0"/>
              <a:pPr/>
              <a:t>‹#›</a:t>
            </a:fld>
            <a:endParaRPr lang="en-US"/>
          </a:p>
        </p:txBody>
      </p:sp>
      <p:sp>
        <p:nvSpPr>
          <p:cNvPr id="4" name="Text Placeholder 3"/>
          <p:cNvSpPr>
            <a:spLocks noGrp="1"/>
          </p:cNvSpPr>
          <p:nvPr>
            <p:ph type="body" sz="quarter" idx="13"/>
          </p:nvPr>
        </p:nvSpPr>
        <p:spPr>
          <a:xfrm>
            <a:off x="609600" y="1524000"/>
            <a:ext cx="11277600" cy="3581400"/>
          </a:xfrm>
        </p:spPr>
        <p:txBody>
          <a:bodyPr/>
          <a:lstStyle>
            <a:lvl1pPr>
              <a:lnSpc>
                <a:spcPct val="90000"/>
              </a:lnSpc>
              <a:buClr>
                <a:srgbClr val="4B4B4B"/>
              </a:buClr>
              <a:defRPr/>
            </a:lvl1pPr>
            <a:lvl2pPr>
              <a:lnSpc>
                <a:spcPct val="90000"/>
              </a:lnSpc>
              <a:defRPr i="1">
                <a:latin typeface="Museo Sans 300" pitchFamily="50" charset="0"/>
              </a:defRPr>
            </a:lvl2pPr>
            <a:lvl3pPr>
              <a:lnSpc>
                <a:spcPct val="90000"/>
              </a:lnSpc>
              <a:defRPr>
                <a:latin typeface="Museo Sans 300" pitchFamily="50" charset="0"/>
              </a:defRPr>
            </a:lvl3pPr>
            <a:lvl4pPr>
              <a:lnSpc>
                <a:spcPct val="90000"/>
              </a:lnSpc>
              <a:defRPr>
                <a:latin typeface="Museo Sans 300" pitchFamily="50" charset="0"/>
              </a:defRPr>
            </a:lvl4pPr>
            <a:lvl5pPr>
              <a:lnSpc>
                <a:spcPct val="90000"/>
              </a:lnSpc>
              <a:defRPr>
                <a:latin typeface="Museo Sans 300"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140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61E2-8238-134D-B423-D01E86315038}"/>
              </a:ext>
            </a:extLst>
          </p:cNvPr>
          <p:cNvSpPr>
            <a:spLocks noGrp="1"/>
          </p:cNvSpPr>
          <p:nvPr>
            <p:ph type="title"/>
          </p:nvPr>
        </p:nvSpPr>
        <p:spPr/>
        <p:txBody>
          <a:bodyPr>
            <a:normAutofit/>
          </a:bodyPr>
          <a:lstStyle>
            <a:lvl1pPr algn="l" defTabSz="914400" rtl="0" eaLnBrk="1" latinLnBrk="0" hangingPunct="1">
              <a:lnSpc>
                <a:spcPct val="90000"/>
              </a:lnSpc>
              <a:spcBef>
                <a:spcPct val="0"/>
              </a:spcBef>
              <a:buNone/>
              <a:defRPr lang="en-US" sz="4400" b="1" kern="1200" dirty="0">
                <a:solidFill>
                  <a:schemeClr val="tx1"/>
                </a:solidFill>
                <a:effectLst>
                  <a:outerShdw blurRad="38100" dist="38100" dir="2700000" algn="tl">
                    <a:srgbClr val="000000">
                      <a:alpha val="43137"/>
                    </a:srgbClr>
                  </a:outerShdw>
                </a:effectLst>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9F61A50-3A37-6B42-ACB6-501D9335A3CA}"/>
              </a:ext>
            </a:extLst>
          </p:cNvPr>
          <p:cNvSpPr>
            <a:spLocks noGrp="1"/>
          </p:cNvSpPr>
          <p:nvPr>
            <p:ph idx="1"/>
          </p:nvPr>
        </p:nvSpPr>
        <p:spPr/>
        <p:txBody>
          <a:bodyPr>
            <a:noAutofit/>
          </a:bodyPr>
          <a:lstStyle>
            <a:lvl1pPr marL="228600" indent="-228600" algn="l" defTabSz="914400" rtl="0" eaLnBrk="1" latinLnBrk="0" hangingPunct="1">
              <a:lnSpc>
                <a:spcPct val="90000"/>
              </a:lnSpc>
              <a:buFont typeface="Arial" panose="020B0604020202020204" pitchFamily="34" charset="0"/>
              <a:buChar char="•"/>
              <a:defRPr lang="en-US" sz="2800" kern="1200" dirty="0">
                <a:solidFill>
                  <a:schemeClr val="tx1"/>
                </a:solidFill>
                <a:latin typeface="+mn-lt"/>
                <a:ea typeface="+mn-ea"/>
                <a:cs typeface="+mn-cs"/>
              </a:defRPr>
            </a:lvl1pPr>
            <a:lvl2pPr marL="685800" indent="-228600" algn="l" defTabSz="914400" rtl="0" eaLnBrk="1" latinLnBrk="0" hangingPunct="1">
              <a:lnSpc>
                <a:spcPct val="90000"/>
              </a:lnSpc>
              <a:buFont typeface="Arial" panose="020B0604020202020204" pitchFamily="34" charset="0"/>
              <a:buChar char="•"/>
              <a:defRPr lang="en-US" sz="2800" kern="1200" dirty="0">
                <a:solidFill>
                  <a:schemeClr val="tx1"/>
                </a:solidFill>
                <a:latin typeface="+mn-lt"/>
                <a:ea typeface="+mn-ea"/>
                <a:cs typeface="+mn-cs"/>
              </a:defRPr>
            </a:lvl2pPr>
            <a:lvl3pPr marL="1143000" indent="-228600" algn="l" defTabSz="914400" rtl="0" eaLnBrk="1" latinLnBrk="0" hangingPunct="1">
              <a:lnSpc>
                <a:spcPct val="90000"/>
              </a:lnSpc>
              <a:buFont typeface="Arial" panose="020B0604020202020204" pitchFamily="34" charset="0"/>
              <a:buChar char="•"/>
              <a:defRPr lang="en-US" sz="2800" kern="1200" dirty="0" smtClean="0">
                <a:solidFill>
                  <a:schemeClr val="tx1"/>
                </a:solidFill>
                <a:latin typeface="+mn-lt"/>
                <a:ea typeface="+mn-ea"/>
                <a:cs typeface="+mn-cs"/>
              </a:defRPr>
            </a:lvl3pPr>
            <a:lvl4pPr marL="1600200" indent="-228600" algn="l" defTabSz="914400" rtl="0" eaLnBrk="1" latinLnBrk="0" hangingPunct="1">
              <a:lnSpc>
                <a:spcPct val="90000"/>
              </a:lnSpc>
              <a:buFont typeface="Arial" panose="020B0604020202020204" pitchFamily="34" charset="0"/>
              <a:buChar char="•"/>
              <a:defRPr lang="en-US" sz="2800" kern="1200" dirty="0">
                <a:solidFill>
                  <a:schemeClr val="tx1"/>
                </a:solidFill>
                <a:latin typeface="+mn-lt"/>
                <a:ea typeface="+mn-ea"/>
                <a:cs typeface="+mn-cs"/>
              </a:defRPr>
            </a:lvl4pPr>
            <a:lvl5pPr marL="2057400" indent="-228600" algn="l" defTabSz="914400" rtl="0" eaLnBrk="1" latinLnBrk="0" hangingPunct="1">
              <a:lnSpc>
                <a:spcPct val="90000"/>
              </a:lnSpc>
              <a:buFont typeface="Arial" panose="020B0604020202020204" pitchFamily="34" charset="0"/>
              <a:buChar char="•"/>
              <a:defRPr lang="en-US" sz="28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19146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D966-6FA7-014B-B381-B9BF6F1B78D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90A5CEF-0FDE-6B46-B013-43F700FEEA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004C1D-2CB5-774B-AEA3-CCF69A3E33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293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7A26-C138-344C-9933-7D542204DA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D05A27-FBA6-8543-A7EB-882DF6154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F400E2-BE04-AB42-AD42-1647F36D26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670CD1-70FD-9E4C-B382-B21C648DBE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23F440-7397-C34E-BCEE-E4956933A1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972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24F3-768B-9F43-922D-5E7188BFA7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2596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362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8C990-2CFF-7843-BAF0-DFE926F80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22AB6-7A6F-FE4A-978F-EAED8DB004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8031D-C70C-8B4C-9152-D40A79D45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76814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9563-1F17-BE4B-8CCE-15DC504096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396EFD-CD8D-404F-BD45-DE9302D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A56C584-2EE3-D247-9EA5-0312921030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52674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C725A-BC01-D44D-8390-97016A0BF9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BCA36C-6C2B-7540-B863-ED47BFD272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1363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3A4A8A-5FFC-0243-98E2-F2A0100679AF}"/>
              </a:ext>
            </a:extLst>
          </p:cNvPr>
          <p:cNvSpPr>
            <a:spLocks noGrp="1"/>
          </p:cNvSpPr>
          <p:nvPr>
            <p:ph type="title"/>
          </p:nvPr>
        </p:nvSpPr>
        <p:spPr>
          <a:xfrm>
            <a:off x="621437" y="63284"/>
            <a:ext cx="10981679" cy="5492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FDE14C-6A12-2649-86E0-1AE3300310D1}"/>
              </a:ext>
            </a:extLst>
          </p:cNvPr>
          <p:cNvSpPr>
            <a:spLocks noGrp="1"/>
          </p:cNvSpPr>
          <p:nvPr>
            <p:ph type="body" idx="1"/>
          </p:nvPr>
        </p:nvSpPr>
        <p:spPr>
          <a:xfrm>
            <a:off x="621437" y="921053"/>
            <a:ext cx="10981679" cy="52662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ISIS_PPT_P1_r2.pdf"/>
          <p:cNvPicPr>
            <a:picLocks noChangeAspect="1"/>
          </p:cNvPicPr>
          <p:nvPr/>
        </p:nvPicPr>
        <p:blipFill rotWithShape="1">
          <a:blip r:embed="rId17">
            <a:extLst>
              <a:ext uri="{28A0092B-C50C-407E-A947-70E740481C1C}">
                <a14:useLocalDpi xmlns:a14="http://schemas.microsoft.com/office/drawing/2010/main" val="0"/>
              </a:ext>
            </a:extLst>
          </a:blip>
          <a:srcRect l="-388" t="91262" r="51262" b="-259"/>
          <a:stretch/>
        </p:blipFill>
        <p:spPr>
          <a:xfrm>
            <a:off x="-35511" y="6362122"/>
            <a:ext cx="4492101" cy="616998"/>
          </a:xfrm>
          <a:prstGeom prst="rect">
            <a:avLst/>
          </a:prstGeom>
        </p:spPr>
      </p:pic>
      <p:pic>
        <p:nvPicPr>
          <p:cNvPr id="8" name="Picture 7" descr="ISIS_PPT_P1_r2.pdf"/>
          <p:cNvPicPr>
            <a:picLocks noChangeAspect="1"/>
          </p:cNvPicPr>
          <p:nvPr/>
        </p:nvPicPr>
        <p:blipFill rotWithShape="1">
          <a:blip r:embed="rId17">
            <a:extLst>
              <a:ext uri="{28A0092B-C50C-407E-A947-70E740481C1C}">
                <a14:useLocalDpi xmlns:a14="http://schemas.microsoft.com/office/drawing/2010/main" val="0"/>
              </a:ext>
            </a:extLst>
          </a:blip>
          <a:srcRect l="71052" t="91003" r="3997" b="3015"/>
          <a:stretch/>
        </p:blipFill>
        <p:spPr>
          <a:xfrm>
            <a:off x="9818703" y="6362122"/>
            <a:ext cx="2281561" cy="410268"/>
          </a:xfrm>
          <a:prstGeom prst="rect">
            <a:avLst/>
          </a:prstGeom>
        </p:spPr>
      </p:pic>
      <p:cxnSp>
        <p:nvCxnSpPr>
          <p:cNvPr id="11" name="Straight Connector 10"/>
          <p:cNvCxnSpPr/>
          <p:nvPr/>
        </p:nvCxnSpPr>
        <p:spPr>
          <a:xfrm>
            <a:off x="0" y="790113"/>
            <a:ext cx="12192000" cy="0"/>
          </a:xfrm>
          <a:prstGeom prst="line">
            <a:avLst/>
          </a:prstGeom>
          <a:ln w="57150"/>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0" y="6284975"/>
            <a:ext cx="12192000" cy="0"/>
          </a:xfrm>
          <a:prstGeom prst="line">
            <a:avLst/>
          </a:prstGeom>
          <a:ln w="190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090420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19" r:id="rId15"/>
  </p:sldLayoutIdLst>
  <p:txStyles>
    <p:titleStyle>
      <a:lvl1pPr algn="l" defTabSz="914400" rtl="0" eaLnBrk="1" latinLnBrk="0" hangingPunct="1">
        <a:lnSpc>
          <a:spcPct val="90000"/>
        </a:lnSpc>
        <a:spcBef>
          <a:spcPct val="0"/>
        </a:spcBef>
        <a:buNone/>
        <a:defRPr sz="4400" u="none" kern="1200">
          <a:solidFill>
            <a:schemeClr val="tx1"/>
          </a:solidFill>
          <a:latin typeface="Avenir Nex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swLJyjk-OGI" TargetMode="External"/><Relationship Id="rId2" Type="http://schemas.openxmlformats.org/officeDocument/2006/relationships/hyperlink" Target="https://www.youtube.com/watch?v=pJk0p-98Xz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58.jpeg"/><Relationship Id="rId5" Type="http://schemas.microsoft.com/office/2007/relationships/hdphoto" Target="../media/hdphoto1.wdp"/><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0.png"/><Relationship Id="rId7" Type="http://schemas.openxmlformats.org/officeDocument/2006/relationships/diagramColors" Target="../diagrams/colors7.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6.xml.rels><?xml version="1.0" encoding="UTF-8" standalone="yes"?>
<Relationships xmlns="http://schemas.openxmlformats.org/package/2006/relationships"><Relationship Id="rId3" Type="http://schemas.openxmlformats.org/officeDocument/2006/relationships/hyperlink" Target="https://www.w3schools.com/sql/sql_join.asp" TargetMode="External"/><Relationship Id="rId2" Type="http://schemas.openxmlformats.org/officeDocument/2006/relationships/hyperlink" Target="https://github.com/swcarpentry/sql-novice-survey/"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64.jpg"/><Relationship Id="rId5" Type="http://schemas.openxmlformats.org/officeDocument/2006/relationships/image" Target="../media/image63.jpeg"/><Relationship Id="rId4" Type="http://schemas.openxmlformats.org/officeDocument/2006/relationships/image" Target="../media/image6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sequelize.readthedocs.io/en/v3/"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www.fullstackpython.com/django-orm.html"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70.jpe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80.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hyperlink" Target="http://highscalability.com/ebay-architecture" TargetMode="External"/><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highscalability.com/ebay-architecture" TargetMode="External"/><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sv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jpeg"/><Relationship Id="rId7" Type="http://schemas.openxmlformats.org/officeDocument/2006/relationships/image" Target="../media/image116.png"/><Relationship Id="rId12" Type="http://schemas.openxmlformats.org/officeDocument/2006/relationships/image" Target="../media/image121.jpe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23.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www.w3schools.com/sql/sql_quiz.as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 b="576"/>
          <a:stretch/>
        </p:blipFill>
        <p:spPr>
          <a:xfrm>
            <a:off x="20" y="10"/>
            <a:ext cx="4637226" cy="6857990"/>
          </a:xfrm>
          <a:prstGeom prst="rect">
            <a:avLst/>
          </a:prstGeom>
        </p:spPr>
      </p:pic>
      <p:sp>
        <p:nvSpPr>
          <p:cNvPr id="22" name="Rectangle 16">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277328" y="640082"/>
            <a:ext cx="6274591" cy="3351602"/>
          </a:xfrm>
          <a:prstGeom prst="rect">
            <a:avLst/>
          </a:prstGeom>
        </p:spPr>
        <p:txBody>
          <a:bodyPr vert="horz" lIns="91440" tIns="45720" rIns="91440" bIns="45720" rtlCol="0" anchor="b">
            <a:normAutofit/>
          </a:bodyPr>
          <a:lstStyle/>
          <a:p>
            <a:pPr fontAlgn="base">
              <a:lnSpc>
                <a:spcPct val="90000"/>
              </a:lnSpc>
              <a:spcBef>
                <a:spcPct val="0"/>
              </a:spcBef>
              <a:spcAft>
                <a:spcPts val="600"/>
              </a:spcAft>
            </a:pPr>
            <a:r>
              <a:rPr lang="en-US" sz="6000" b="1">
                <a:solidFill>
                  <a:schemeClr val="bg1"/>
                </a:solidFill>
                <a:latin typeface="+mj-lt"/>
                <a:ea typeface="+mj-ea"/>
                <a:cs typeface="+mj-cs"/>
              </a:rPr>
              <a:t>Crash Course on the History of Database Systems</a:t>
            </a:r>
          </a:p>
        </p:txBody>
      </p:sp>
      <p:sp>
        <p:nvSpPr>
          <p:cNvPr id="9" name="Rectangle 8"/>
          <p:cNvSpPr/>
          <p:nvPr/>
        </p:nvSpPr>
        <p:spPr>
          <a:xfrm>
            <a:off x="4493188" y="4353548"/>
            <a:ext cx="7315200" cy="675249"/>
          </a:xfrm>
          <a:prstGeom prst="rect">
            <a:avLst/>
          </a:prstGeom>
        </p:spPr>
        <p:txBody>
          <a:bodyPr vert="horz" wrap="square" lIns="0" tIns="0" rIns="0" bIns="0" rtlCol="0" anchor="ctr">
            <a:spAutoFit/>
          </a:bodyPr>
          <a:lstStyle/>
          <a:p>
            <a:pPr algn="ctr" fontAlgn="base">
              <a:lnSpc>
                <a:spcPct val="80000"/>
              </a:lnSpc>
              <a:spcBef>
                <a:spcPct val="0"/>
              </a:spcBef>
              <a:spcAft>
                <a:spcPts val="600"/>
              </a:spcAft>
            </a:pPr>
            <a:r>
              <a:rPr lang="en-US" sz="2400" dirty="0">
                <a:solidFill>
                  <a:schemeClr val="bg1"/>
                </a:solidFill>
                <a:latin typeface="Museo Sans 300" pitchFamily="50" charset="0"/>
                <a:ea typeface="+mj-ea"/>
              </a:rPr>
              <a:t>Adapted from </a:t>
            </a:r>
            <a:r>
              <a:rPr lang="en-US" sz="2400" i="1" dirty="0">
                <a:solidFill>
                  <a:schemeClr val="bg1"/>
                </a:solidFill>
                <a:latin typeface="Museo Sans 300" pitchFamily="50" charset="0"/>
                <a:ea typeface="+mj-ea"/>
              </a:rPr>
              <a:t>“What Goes Around Comes Around,”</a:t>
            </a:r>
            <a:endParaRPr lang="en-US" sz="2400" dirty="0">
              <a:solidFill>
                <a:schemeClr val="bg1"/>
              </a:solidFill>
              <a:latin typeface="Museo Sans 300" pitchFamily="50" charset="0"/>
              <a:ea typeface="+mj-ea"/>
            </a:endParaRPr>
          </a:p>
          <a:p>
            <a:pPr algn="ctr" fontAlgn="base">
              <a:lnSpc>
                <a:spcPct val="80000"/>
              </a:lnSpc>
              <a:spcBef>
                <a:spcPct val="0"/>
              </a:spcBef>
              <a:spcAft>
                <a:spcPts val="600"/>
              </a:spcAft>
            </a:pPr>
            <a:r>
              <a:rPr lang="en-US" sz="2400" dirty="0">
                <a:solidFill>
                  <a:schemeClr val="bg1"/>
                </a:solidFill>
                <a:latin typeface="Museo Sans 300" pitchFamily="50" charset="0"/>
                <a:ea typeface="+mj-ea"/>
              </a:rPr>
              <a:t>by </a:t>
            </a:r>
            <a:r>
              <a:rPr lang="en-US" sz="2400" dirty="0">
                <a:solidFill>
                  <a:srgbClr val="EF3E42"/>
                </a:solidFill>
                <a:latin typeface="Museo Sans 300" pitchFamily="50" charset="0"/>
                <a:ea typeface="+mj-ea"/>
              </a:rPr>
              <a:t>Hellerstein</a:t>
            </a:r>
            <a:r>
              <a:rPr lang="en-US" sz="2400" dirty="0">
                <a:solidFill>
                  <a:schemeClr val="bg1"/>
                </a:solidFill>
                <a:latin typeface="Museo Sans 300" pitchFamily="50" charset="0"/>
                <a:ea typeface="+mj-ea"/>
              </a:rPr>
              <a:t> &amp; </a:t>
            </a:r>
            <a:r>
              <a:rPr lang="en-US" sz="2400" dirty="0" err="1">
                <a:solidFill>
                  <a:srgbClr val="EF3E42"/>
                </a:solidFill>
                <a:latin typeface="Museo Sans 300" pitchFamily="50" charset="0"/>
                <a:ea typeface="+mj-ea"/>
              </a:rPr>
              <a:t>Stonebraker</a:t>
            </a:r>
            <a:endParaRPr lang="en-US" sz="2400" dirty="0">
              <a:solidFill>
                <a:srgbClr val="EF3E42"/>
              </a:solidFill>
              <a:latin typeface="Museo Sans 300" pitchFamily="50" charset="0"/>
              <a:ea typeface="+mj-ea"/>
            </a:endParaRPr>
          </a:p>
        </p:txBody>
      </p:sp>
    </p:spTree>
    <p:custDataLst>
      <p:tags r:id="rId1"/>
    </p:custDataLst>
    <p:extLst>
      <p:ext uri="{BB962C8B-B14F-4D97-AF65-F5344CB8AC3E}">
        <p14:creationId xmlns:p14="http://schemas.microsoft.com/office/powerpoint/2010/main" val="2289445294"/>
      </p:ext>
    </p:extLst>
  </p:cSld>
  <p:clrMapOvr>
    <a:masterClrMapping/>
  </p:clrMapOvr>
  <mc:AlternateContent xmlns:mc="http://schemas.openxmlformats.org/markup-compatibility/2006" xmlns:p14="http://schemas.microsoft.com/office/powerpoint/2010/main">
    <mc:Choice Requires="p14">
      <p:transition p14:dur="250" advTm="32604">
        <p:fade/>
      </p:transition>
    </mc:Choice>
    <mc:Fallback xmlns="">
      <p:transition advTm="3260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0888" y="-21935"/>
            <a:ext cx="8991600" cy="692497"/>
          </a:xfrm>
        </p:spPr>
        <p:txBody>
          <a:bodyPr>
            <a:normAutofit fontScale="90000"/>
          </a:bodyPr>
          <a:lstStyle/>
          <a:p>
            <a:r>
              <a:rPr lang="en-US" dirty="0"/>
              <a:t>Hierarchical Data Model</a:t>
            </a:r>
          </a:p>
        </p:txBody>
      </p:sp>
      <p:sp>
        <p:nvSpPr>
          <p:cNvPr id="4" name="Slide Number Placeholder 6"/>
          <p:cNvSpPr txBox="1">
            <a:spLocks/>
          </p:cNvSpPr>
          <p:nvPr/>
        </p:nvSpPr>
        <p:spPr>
          <a:xfrm>
            <a:off x="8180540" y="556721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10</a:t>
            </a:fld>
            <a:endParaRPr dirty="0">
              <a:latin typeface="Museo Sans 100" pitchFamily="50" charset="0"/>
            </a:endParaRPr>
          </a:p>
        </p:txBody>
      </p:sp>
      <p:grpSp>
        <p:nvGrpSpPr>
          <p:cNvPr id="30" name="Group 29"/>
          <p:cNvGrpSpPr/>
          <p:nvPr/>
        </p:nvGrpSpPr>
        <p:grpSpPr>
          <a:xfrm>
            <a:off x="6351740" y="1623497"/>
            <a:ext cx="3429000" cy="3566160"/>
            <a:chOff x="5105400" y="2057400"/>
            <a:chExt cx="3429000" cy="3566160"/>
          </a:xfrm>
        </p:grpSpPr>
        <p:sp>
          <p:nvSpPr>
            <p:cNvPr id="18" name="Rounded Rectangle 17"/>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4, “Dave’s Supplies”, New York, NY</a:t>
              </a:r>
            </a:p>
          </p:txBody>
        </p:sp>
        <p:sp>
          <p:nvSpPr>
            <p:cNvPr id="19" name="Rounded Rectangle 18"/>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1002, “Battery Pack”, Large, 500, $100</a:t>
              </a:r>
            </a:p>
          </p:txBody>
        </p:sp>
        <p:cxnSp>
          <p:nvCxnSpPr>
            <p:cNvPr id="20" name="Straight Arrow Connector 19"/>
            <p:cNvCxnSpPr>
              <a:stCxn id="18" idx="2"/>
              <a:endCxn id="19"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5970740" y="1478241"/>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152368" y="887262"/>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43" name="Rounded Rectangle 42"/>
          <p:cNvSpPr/>
          <p:nvPr/>
        </p:nvSpPr>
        <p:spPr>
          <a:xfrm>
            <a:off x="6466040" y="4240062"/>
            <a:ext cx="3200400"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3" name="TextBox 2"/>
          <p:cNvSpPr txBox="1"/>
          <p:nvPr/>
        </p:nvSpPr>
        <p:spPr>
          <a:xfrm>
            <a:off x="2846588" y="5306893"/>
            <a:ext cx="6142427" cy="461665"/>
          </a:xfrm>
          <a:prstGeom prst="rect">
            <a:avLst/>
          </a:prstGeom>
          <a:noFill/>
        </p:spPr>
        <p:txBody>
          <a:bodyPr wrap="none" rtlCol="0">
            <a:spAutoFit/>
          </a:bodyPr>
          <a:lstStyle/>
          <a:p>
            <a:r>
              <a:rPr lang="en-US" sz="2400" dirty="0"/>
              <a:t>How do you update the price of a battery pack?</a:t>
            </a:r>
          </a:p>
        </p:txBody>
      </p:sp>
      <p:grpSp>
        <p:nvGrpSpPr>
          <p:cNvPr id="21" name="Group 20"/>
          <p:cNvGrpSpPr/>
          <p:nvPr/>
        </p:nvGrpSpPr>
        <p:grpSpPr>
          <a:xfrm>
            <a:off x="2236940" y="1649260"/>
            <a:ext cx="3429000" cy="3566160"/>
            <a:chOff x="5105400" y="2057400"/>
            <a:chExt cx="3429000" cy="3566160"/>
          </a:xfrm>
        </p:grpSpPr>
        <p:sp>
          <p:nvSpPr>
            <p:cNvPr id="22" name="Rounded Rectangle 21"/>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3, “Rick’s Supplies”, New York, NY</a:t>
              </a:r>
            </a:p>
          </p:txBody>
        </p:sp>
        <p:sp>
          <p:nvSpPr>
            <p:cNvPr id="23" name="Rounded Rectangle 22"/>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1001, “Battery Pack”, Large, 500, $100</a:t>
              </a:r>
            </a:p>
          </p:txBody>
        </p:sp>
        <p:cxnSp>
          <p:nvCxnSpPr>
            <p:cNvPr id="24" name="Straight Arrow Connector 23"/>
            <p:cNvCxnSpPr>
              <a:stCxn id="22" idx="2"/>
              <a:endCxn id="23"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3037568" y="913025"/>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26" name="Rounded Rectangle 25"/>
          <p:cNvSpPr/>
          <p:nvPr/>
        </p:nvSpPr>
        <p:spPr>
          <a:xfrm>
            <a:off x="2351240" y="4265825"/>
            <a:ext cx="3200400"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Tree>
    <p:extLst>
      <p:ext uri="{BB962C8B-B14F-4D97-AF65-F5344CB8AC3E}">
        <p14:creationId xmlns:p14="http://schemas.microsoft.com/office/powerpoint/2010/main" val="3439134962"/>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5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77005"/>
            <a:ext cx="8991600" cy="692497"/>
          </a:xfrm>
        </p:spPr>
        <p:txBody>
          <a:bodyPr>
            <a:normAutofit fontScale="90000"/>
          </a:bodyPr>
          <a:lstStyle/>
          <a:p>
            <a:r>
              <a:rPr lang="en-US" dirty="0"/>
              <a:t>Hierarchical Data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11</a:t>
            </a:fld>
            <a:endParaRPr dirty="0">
              <a:latin typeface="Museo Sans 100" pitchFamily="50" charset="0"/>
            </a:endParaRPr>
          </a:p>
        </p:txBody>
      </p:sp>
      <p:grpSp>
        <p:nvGrpSpPr>
          <p:cNvPr id="29" name="Group 28"/>
          <p:cNvGrpSpPr/>
          <p:nvPr/>
        </p:nvGrpSpPr>
        <p:grpSpPr>
          <a:xfrm>
            <a:off x="2286000" y="2412637"/>
            <a:ext cx="3429000" cy="3566160"/>
            <a:chOff x="762000" y="2057400"/>
            <a:chExt cx="3429000" cy="3566160"/>
          </a:xfrm>
        </p:grpSpPr>
        <p:sp>
          <p:nvSpPr>
            <p:cNvPr id="7" name="Rounded Rectangle 6"/>
            <p:cNvSpPr/>
            <p:nvPr/>
          </p:nvSpPr>
          <p:spPr>
            <a:xfrm>
              <a:off x="7620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8" name="Rounded Rectangle 7"/>
            <p:cNvSpPr/>
            <p:nvPr/>
          </p:nvSpPr>
          <p:spPr>
            <a:xfrm>
              <a:off x="7620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,pname,psize,qty,price</a:t>
              </a:r>
              <a:r>
                <a:rPr lang="en-US" sz="2000" dirty="0">
                  <a:solidFill>
                    <a:srgbClr val="4B4B4B"/>
                  </a:solidFill>
                  <a:latin typeface="Museo Sans 300" pitchFamily="50" charset="0"/>
                </a:rPr>
                <a:t>)</a:t>
              </a:r>
            </a:p>
          </p:txBody>
        </p:sp>
        <p:cxnSp>
          <p:nvCxnSpPr>
            <p:cNvPr id="11" name="Straight Arrow Connector 10"/>
            <p:cNvCxnSpPr>
              <a:stCxn id="7" idx="2"/>
              <a:endCxn id="8" idx="0"/>
            </p:cNvCxnSpPr>
            <p:nvPr/>
          </p:nvCxnSpPr>
          <p:spPr>
            <a:xfrm>
              <a:off x="24765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477000" y="2412637"/>
            <a:ext cx="3429000" cy="3566160"/>
            <a:chOff x="5105400" y="2057400"/>
            <a:chExt cx="3429000" cy="3566160"/>
          </a:xfrm>
        </p:grpSpPr>
        <p:sp>
          <p:nvSpPr>
            <p:cNvPr id="18" name="Rounded Rectangle 17"/>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3, “Dirty Rick’s Supplies”, New York, NY</a:t>
              </a:r>
            </a:p>
          </p:txBody>
        </p:sp>
        <p:sp>
          <p:nvSpPr>
            <p:cNvPr id="19" name="Rounded Rectangle 18"/>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1001, “Battery Pack”, Large, 500, $100</a:t>
              </a:r>
            </a:p>
          </p:txBody>
        </p:sp>
        <p:cxnSp>
          <p:nvCxnSpPr>
            <p:cNvPr id="20" name="Straight Arrow Connector 19"/>
            <p:cNvCxnSpPr>
              <a:stCxn id="18" idx="2"/>
              <a:endCxn id="19"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6096000" y="2267381"/>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45138" y="1676401"/>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34" name="TextBox 33"/>
          <p:cNvSpPr txBox="1"/>
          <p:nvPr/>
        </p:nvSpPr>
        <p:spPr>
          <a:xfrm>
            <a:off x="7277628" y="1676402"/>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43" name="Rounded Rectangle 42"/>
          <p:cNvSpPr/>
          <p:nvPr/>
        </p:nvSpPr>
        <p:spPr>
          <a:xfrm>
            <a:off x="6591300" y="5029202"/>
            <a:ext cx="3200400"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44" name="Group 43"/>
          <p:cNvGrpSpPr/>
          <p:nvPr/>
        </p:nvGrpSpPr>
        <p:grpSpPr>
          <a:xfrm>
            <a:off x="1752600" y="1981202"/>
            <a:ext cx="8686800" cy="1371598"/>
            <a:chOff x="228600" y="3200400"/>
            <a:chExt cx="8686800" cy="1371599"/>
          </a:xfrm>
        </p:grpSpPr>
        <p:sp>
          <p:nvSpPr>
            <p:cNvPr id="45" name="Rounded Rectangle 44"/>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46" name="Group 45"/>
            <p:cNvGrpSpPr/>
            <p:nvPr/>
          </p:nvGrpSpPr>
          <p:grpSpPr>
            <a:xfrm>
              <a:off x="508000" y="3479800"/>
              <a:ext cx="7969092" cy="977465"/>
              <a:chOff x="508000" y="3030414"/>
              <a:chExt cx="7969092" cy="977465"/>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48" name="Rectangle 47"/>
              <p:cNvSpPr/>
              <p:nvPr/>
            </p:nvSpPr>
            <p:spPr>
              <a:xfrm>
                <a:off x="1402719" y="3103015"/>
                <a:ext cx="7074373" cy="904864"/>
              </a:xfrm>
              <a:prstGeom prst="rect">
                <a:avLst/>
              </a:prstGeom>
            </p:spPr>
            <p:txBody>
              <a:bodyPr wrap="none">
                <a:spAutoFit/>
              </a:bodyPr>
              <a:lstStyle/>
              <a:p>
                <a:pPr>
                  <a:lnSpc>
                    <a:spcPct val="80000"/>
                  </a:lnSpc>
                </a:pPr>
                <a:r>
                  <a:rPr lang="en-US" sz="6600" spc="-150" dirty="0">
                    <a:solidFill>
                      <a:srgbClr val="EF3E42"/>
                    </a:solidFill>
                    <a:latin typeface="Museo Sans 900" pitchFamily="50" charset="0"/>
                  </a:rPr>
                  <a:t>Duplicate Data</a:t>
                </a:r>
              </a:p>
            </p:txBody>
          </p:sp>
        </p:grpSp>
      </p:grpSp>
      <p:grpSp>
        <p:nvGrpSpPr>
          <p:cNvPr id="21" name="Group 20"/>
          <p:cNvGrpSpPr/>
          <p:nvPr/>
        </p:nvGrpSpPr>
        <p:grpSpPr>
          <a:xfrm>
            <a:off x="1752600" y="3733801"/>
            <a:ext cx="8740614" cy="1371598"/>
            <a:chOff x="228600" y="3200400"/>
            <a:chExt cx="8740614" cy="1371599"/>
          </a:xfrm>
        </p:grpSpPr>
        <p:sp>
          <p:nvSpPr>
            <p:cNvPr id="22" name="Rounded Rectangle 21"/>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23" name="Group 22"/>
            <p:cNvGrpSpPr/>
            <p:nvPr/>
          </p:nvGrpSpPr>
          <p:grpSpPr>
            <a:xfrm>
              <a:off x="508000" y="3479800"/>
              <a:ext cx="8461214" cy="977443"/>
              <a:chOff x="508000" y="3030414"/>
              <a:chExt cx="8461214" cy="977443"/>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25" name="Rectangle 24"/>
              <p:cNvSpPr/>
              <p:nvPr/>
            </p:nvSpPr>
            <p:spPr>
              <a:xfrm>
                <a:off x="1402719" y="3102993"/>
                <a:ext cx="7566495" cy="904864"/>
              </a:xfrm>
              <a:prstGeom prst="rect">
                <a:avLst/>
              </a:prstGeom>
            </p:spPr>
            <p:txBody>
              <a:bodyPr wrap="none">
                <a:spAutoFit/>
              </a:bodyPr>
              <a:lstStyle/>
              <a:p>
                <a:pPr>
                  <a:lnSpc>
                    <a:spcPct val="80000"/>
                  </a:lnSpc>
                </a:pPr>
                <a:r>
                  <a:rPr lang="en-US" sz="6600" spc="-150" dirty="0">
                    <a:solidFill>
                      <a:srgbClr val="EF3E42"/>
                    </a:solidFill>
                    <a:latin typeface="Museo Sans 900" pitchFamily="50" charset="0"/>
                  </a:rPr>
                  <a:t>No Independence</a:t>
                </a:r>
              </a:p>
            </p:txBody>
          </p:sp>
        </p:grpSp>
      </p:grpSp>
    </p:spTree>
    <p:extLst>
      <p:ext uri="{BB962C8B-B14F-4D97-AF65-F5344CB8AC3E}">
        <p14:creationId xmlns:p14="http://schemas.microsoft.com/office/powerpoint/2010/main" val="3435450236"/>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5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5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11">
            <a:extLst>
              <a:ext uri="{FF2B5EF4-FFF2-40B4-BE49-F238E27FC236}">
                <a16:creationId xmlns:a16="http://schemas.microsoft.com/office/drawing/2014/main" id="{7B97D490-7127-408B-874C-DAD83F7773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5671185" cy="6858000"/>
            <a:chOff x="0" y="0"/>
            <a:chExt cx="4709160" cy="6858000"/>
          </a:xfrm>
        </p:grpSpPr>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p:cNvSpPr>
            <a:spLocks noGrp="1"/>
          </p:cNvSpPr>
          <p:nvPr>
            <p:ph type="title"/>
          </p:nvPr>
        </p:nvSpPr>
        <p:spPr>
          <a:xfrm>
            <a:off x="804671" y="640263"/>
            <a:ext cx="4129279" cy="5254510"/>
          </a:xfrm>
        </p:spPr>
        <p:txBody>
          <a:bodyPr vert="horz" lIns="91440" tIns="45720" rIns="91440" bIns="45720" rtlCol="0" anchor="ctr">
            <a:normAutofit/>
          </a:bodyPr>
          <a:lstStyle/>
          <a:p>
            <a:r>
              <a:rPr lang="en-US" sz="5200" kern="1200">
                <a:solidFill>
                  <a:schemeClr val="tx1"/>
                </a:solidFill>
                <a:latin typeface="+mj-lt"/>
                <a:ea typeface="+mj-ea"/>
                <a:cs typeface="+mj-cs"/>
              </a:rPr>
              <a:t>Record-at-a-time</a:t>
            </a:r>
          </a:p>
        </p:txBody>
      </p:sp>
      <p:sp>
        <p:nvSpPr>
          <p:cNvPr id="24" name="Text Placeholder 2"/>
          <p:cNvSpPr txBox="1">
            <a:spLocks/>
          </p:cNvSpPr>
          <p:nvPr/>
        </p:nvSpPr>
        <p:spPr>
          <a:xfrm>
            <a:off x="6320409" y="640263"/>
            <a:ext cx="5166741" cy="525451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3200" dirty="0">
                <a:solidFill>
                  <a:schemeClr val="bg1"/>
                </a:solidFill>
                <a:latin typeface="+mn-lt"/>
              </a:rPr>
              <a:t>Write algorithm to access data</a:t>
            </a:r>
          </a:p>
          <a:p>
            <a:pPr indent="-228600">
              <a:lnSpc>
                <a:spcPct val="90000"/>
              </a:lnSpc>
            </a:pPr>
            <a:r>
              <a:rPr lang="en-US" sz="3200" dirty="0">
                <a:solidFill>
                  <a:schemeClr val="bg1"/>
                </a:solidFill>
                <a:latin typeface="+mn-lt"/>
              </a:rPr>
              <a:t>Iterate through hierarchy</a:t>
            </a:r>
          </a:p>
          <a:p>
            <a:pPr indent="-228600">
              <a:lnSpc>
                <a:spcPct val="90000"/>
              </a:lnSpc>
            </a:pPr>
            <a:r>
              <a:rPr lang="en-US" sz="3200" dirty="0">
                <a:solidFill>
                  <a:schemeClr val="bg1"/>
                </a:solidFill>
                <a:latin typeface="+mn-lt"/>
              </a:rPr>
              <a:t>Breaks if hierarchy changes</a:t>
            </a:r>
          </a:p>
          <a:p>
            <a:pPr indent="-228600">
              <a:lnSpc>
                <a:spcPct val="90000"/>
              </a:lnSpc>
            </a:pPr>
            <a:r>
              <a:rPr lang="en-US" sz="3200" dirty="0">
                <a:solidFill>
                  <a:schemeClr val="bg1"/>
                </a:solidFill>
                <a:latin typeface="+mn-lt"/>
              </a:rPr>
              <a:t>Performance is algorithm &amp; data dependent</a:t>
            </a:r>
          </a:p>
          <a:p>
            <a:pPr indent="-228600">
              <a:lnSpc>
                <a:spcPct val="90000"/>
              </a:lnSpc>
            </a:pPr>
            <a:endParaRPr lang="en-US" sz="3200" dirty="0">
              <a:solidFill>
                <a:schemeClr val="bg1"/>
              </a:solidFill>
              <a:latin typeface="+mn-lt"/>
            </a:endParaRPr>
          </a:p>
        </p:txBody>
      </p:sp>
    </p:spTree>
    <p:extLst>
      <p:ext uri="{BB962C8B-B14F-4D97-AF65-F5344CB8AC3E}">
        <p14:creationId xmlns:p14="http://schemas.microsoft.com/office/powerpoint/2010/main" val="413936904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836" y="-31293"/>
            <a:ext cx="8991600" cy="692497"/>
          </a:xfrm>
        </p:spPr>
        <p:txBody>
          <a:bodyPr>
            <a:normAutofit fontScale="90000"/>
          </a:bodyPr>
          <a:lstStyle/>
          <a:p>
            <a:r>
              <a:rPr lang="en-US" dirty="0"/>
              <a:t>Schema impacts code</a:t>
            </a:r>
          </a:p>
        </p:txBody>
      </p:sp>
      <p:grpSp>
        <p:nvGrpSpPr>
          <p:cNvPr id="4" name="Group 3"/>
          <p:cNvGrpSpPr/>
          <p:nvPr/>
        </p:nvGrpSpPr>
        <p:grpSpPr>
          <a:xfrm>
            <a:off x="2160740" y="1573394"/>
            <a:ext cx="3429000" cy="3566160"/>
            <a:chOff x="762000" y="2057400"/>
            <a:chExt cx="3429000" cy="3566160"/>
          </a:xfrm>
        </p:grpSpPr>
        <p:sp>
          <p:nvSpPr>
            <p:cNvPr id="6" name="Rounded Rectangle 5"/>
            <p:cNvSpPr/>
            <p:nvPr/>
          </p:nvSpPr>
          <p:spPr>
            <a:xfrm>
              <a:off x="7620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7" name="Rounded Rectangle 6"/>
            <p:cNvSpPr/>
            <p:nvPr/>
          </p:nvSpPr>
          <p:spPr>
            <a:xfrm>
              <a:off x="7620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,pname,psize,qty,price</a:t>
              </a:r>
              <a:r>
                <a:rPr lang="en-US" sz="2000" dirty="0">
                  <a:solidFill>
                    <a:srgbClr val="4B4B4B"/>
                  </a:solidFill>
                  <a:latin typeface="Museo Sans 300" pitchFamily="50" charset="0"/>
                </a:rPr>
                <a:t>)</a:t>
              </a:r>
            </a:p>
          </p:txBody>
        </p:sp>
        <p:cxnSp>
          <p:nvCxnSpPr>
            <p:cNvPr id="8" name="Straight Arrow Connector 7"/>
            <p:cNvCxnSpPr>
              <a:stCxn id="6" idx="2"/>
              <a:endCxn id="7" idx="0"/>
            </p:cNvCxnSpPr>
            <p:nvPr/>
          </p:nvCxnSpPr>
          <p:spPr>
            <a:xfrm>
              <a:off x="24765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9" name="Straight Connector 8"/>
          <p:cNvCxnSpPr/>
          <p:nvPr/>
        </p:nvCxnSpPr>
        <p:spPr>
          <a:xfrm>
            <a:off x="5970740" y="1428138"/>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19878" y="837158"/>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grpSp>
        <p:nvGrpSpPr>
          <p:cNvPr id="11" name="Group 10"/>
          <p:cNvGrpSpPr/>
          <p:nvPr/>
        </p:nvGrpSpPr>
        <p:grpSpPr>
          <a:xfrm>
            <a:off x="6504140" y="1675357"/>
            <a:ext cx="3429000" cy="3429000"/>
            <a:chOff x="838200" y="2286000"/>
            <a:chExt cx="3429000" cy="3489960"/>
          </a:xfrm>
        </p:grpSpPr>
        <p:sp>
          <p:nvSpPr>
            <p:cNvPr id="12" name="Rounded Rectangle 11"/>
            <p:cNvSpPr/>
            <p:nvPr/>
          </p:nvSpPr>
          <p:spPr>
            <a:xfrm>
              <a:off x="838200" y="44958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13" name="Rounded Rectangle 12"/>
            <p:cNvSpPr/>
            <p:nvPr/>
          </p:nvSpPr>
          <p:spPr>
            <a:xfrm>
              <a:off x="838200" y="22860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,pname,psize,qty,price</a:t>
              </a:r>
              <a:r>
                <a:rPr lang="en-US" sz="2000" dirty="0">
                  <a:solidFill>
                    <a:srgbClr val="4B4B4B"/>
                  </a:solidFill>
                  <a:latin typeface="Museo Sans 300" pitchFamily="50" charset="0"/>
                </a:rPr>
                <a:t>)</a:t>
              </a:r>
            </a:p>
          </p:txBody>
        </p:sp>
        <p:cxnSp>
          <p:nvCxnSpPr>
            <p:cNvPr id="14" name="Straight Arrow Connector 13"/>
            <p:cNvCxnSpPr>
              <a:stCxn id="12" idx="0"/>
              <a:endCxn id="13" idx="2"/>
            </p:cNvCxnSpPr>
            <p:nvPr/>
          </p:nvCxnSpPr>
          <p:spPr>
            <a:xfrm flipV="1">
              <a:off x="2552700" y="3566160"/>
              <a:ext cx="0" cy="929640"/>
            </a:xfrm>
            <a:prstGeom prst="straightConnector1">
              <a:avLst/>
            </a:prstGeom>
            <a:ln w="63500">
              <a:solidFill>
                <a:srgbClr val="4B4B4B"/>
              </a:solidFill>
              <a:headEnd type="triangle"/>
              <a:tailEnd type="none" w="lg" len="med"/>
            </a:ln>
          </p:spPr>
          <p:style>
            <a:lnRef idx="1">
              <a:schemeClr val="accent1"/>
            </a:lnRef>
            <a:fillRef idx="0">
              <a:schemeClr val="accent1"/>
            </a:fillRef>
            <a:effectRef idx="0">
              <a:schemeClr val="accent1"/>
            </a:effectRef>
            <a:fontRef idx="minor">
              <a:schemeClr val="tx1"/>
            </a:fontRef>
          </p:style>
        </p:cxnSp>
      </p:grpSp>
      <p:cxnSp>
        <p:nvCxnSpPr>
          <p:cNvPr id="15" name="Straight Connector 14"/>
          <p:cNvCxnSpPr/>
          <p:nvPr/>
        </p:nvCxnSpPr>
        <p:spPr>
          <a:xfrm>
            <a:off x="10237940" y="1301501"/>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66141" y="913360"/>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22" name="TextBox 21"/>
          <p:cNvSpPr txBox="1"/>
          <p:nvPr/>
        </p:nvSpPr>
        <p:spPr>
          <a:xfrm>
            <a:off x="3532340" y="5332990"/>
            <a:ext cx="5521464" cy="461665"/>
          </a:xfrm>
          <a:prstGeom prst="rect">
            <a:avLst/>
          </a:prstGeom>
          <a:noFill/>
        </p:spPr>
        <p:txBody>
          <a:bodyPr wrap="none" rtlCol="0">
            <a:spAutoFit/>
          </a:bodyPr>
          <a:lstStyle/>
          <a:p>
            <a:r>
              <a:rPr lang="en-US" sz="2400" dirty="0"/>
              <a:t>What happens when the schema changes?</a:t>
            </a:r>
          </a:p>
        </p:txBody>
      </p:sp>
    </p:spTree>
    <p:extLst>
      <p:ext uri="{BB962C8B-B14F-4D97-AF65-F5344CB8AC3E}">
        <p14:creationId xmlns:p14="http://schemas.microsoft.com/office/powerpoint/2010/main" val="1469358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991600" cy="692497"/>
          </a:xfrm>
        </p:spPr>
        <p:txBody>
          <a:bodyPr>
            <a:normAutofit fontScale="90000"/>
          </a:bodyPr>
          <a:lstStyle/>
          <a:p>
            <a:r>
              <a:rPr lang="en-US"/>
              <a:t>Schema Impacts Code</a:t>
            </a:r>
            <a:endParaRPr lang="en-US" dirty="0"/>
          </a:p>
        </p:txBody>
      </p:sp>
      <p:sp>
        <p:nvSpPr>
          <p:cNvPr id="5" name="Text Placeholder 2"/>
          <p:cNvSpPr txBox="1">
            <a:spLocks/>
          </p:cNvSpPr>
          <p:nvPr/>
        </p:nvSpPr>
        <p:spPr>
          <a:xfrm>
            <a:off x="1981200" y="1524033"/>
            <a:ext cx="8458200" cy="6137065"/>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For s in suppliers:</a:t>
            </a:r>
          </a:p>
          <a:p>
            <a:pPr marL="457200" lvl="1" indent="0">
              <a:buNone/>
            </a:pPr>
            <a:r>
              <a:rPr lang="en-US" sz="2800" dirty="0"/>
              <a:t>For p in parts[s]:</a:t>
            </a:r>
          </a:p>
          <a:p>
            <a:pPr marL="457200" lvl="1" indent="0">
              <a:buNone/>
            </a:pPr>
            <a:r>
              <a:rPr lang="en-US" sz="2800" dirty="0"/>
              <a:t>	print s, p</a:t>
            </a:r>
          </a:p>
          <a:p>
            <a:pPr marL="57150" indent="0">
              <a:buNone/>
            </a:pPr>
            <a:endParaRPr lang="en-US" sz="2800" dirty="0"/>
          </a:p>
          <a:p>
            <a:pPr marL="57150" indent="0">
              <a:buNone/>
            </a:pPr>
            <a:r>
              <a:rPr lang="en-US" sz="2800" dirty="0"/>
              <a:t>For p in parts:</a:t>
            </a:r>
          </a:p>
          <a:p>
            <a:pPr marL="457200" lvl="1" indent="0">
              <a:buNone/>
            </a:pPr>
            <a:r>
              <a:rPr lang="en-US" sz="2800" dirty="0"/>
              <a:t>For s in suppliers[p]:</a:t>
            </a:r>
          </a:p>
          <a:p>
            <a:pPr marL="457200" lvl="1" indent="0">
              <a:buNone/>
            </a:pPr>
            <a:r>
              <a:rPr lang="en-US" sz="2800" dirty="0"/>
              <a:t>	print s, p</a:t>
            </a:r>
          </a:p>
          <a:p>
            <a:pPr marL="457200" lvl="1" indent="0">
              <a:buNone/>
            </a:pPr>
            <a:endParaRPr lang="en-US" sz="2800" dirty="0"/>
          </a:p>
          <a:p>
            <a:pPr marL="457200" lvl="1" indent="0">
              <a:buNone/>
            </a:pPr>
            <a:endParaRPr lang="en-US" sz="3200" dirty="0"/>
          </a:p>
          <a:p>
            <a:pPr marL="457200" lvl="1" indent="0">
              <a:buNone/>
            </a:pPr>
            <a:endParaRPr lang="en-US" sz="3200" dirty="0"/>
          </a:p>
          <a:p>
            <a:endParaRPr lang="en-US" dirty="0"/>
          </a:p>
        </p:txBody>
      </p:sp>
    </p:spTree>
    <p:extLst>
      <p:ext uri="{BB962C8B-B14F-4D97-AF65-F5344CB8AC3E}">
        <p14:creationId xmlns:p14="http://schemas.microsoft.com/office/powerpoint/2010/main" val="2611796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939" y="133187"/>
            <a:ext cx="8991600" cy="692497"/>
          </a:xfrm>
        </p:spPr>
        <p:txBody>
          <a:bodyPr>
            <a:normAutofit fontScale="90000"/>
          </a:bodyPr>
          <a:lstStyle/>
          <a:p>
            <a:r>
              <a:rPr lang="en-US" dirty="0"/>
              <a:t>Data Independence</a:t>
            </a:r>
          </a:p>
        </p:txBody>
      </p:sp>
      <p:sp>
        <p:nvSpPr>
          <p:cNvPr id="5" name="Text Placeholder 2"/>
          <p:cNvSpPr txBox="1">
            <a:spLocks/>
          </p:cNvSpPr>
          <p:nvPr/>
        </p:nvSpPr>
        <p:spPr>
          <a:xfrm>
            <a:off x="1981200" y="1524001"/>
            <a:ext cx="8458200" cy="4105739"/>
          </a:xfrm>
          <a:prstGeom prst="rect">
            <a:avLst/>
          </a:prstGeom>
        </p:spPr>
        <p:txBody>
          <a:bodyPr>
            <a:sp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t>Data organization can change without programming change</a:t>
            </a:r>
          </a:p>
          <a:p>
            <a:r>
              <a:rPr lang="en-US" dirty="0"/>
              <a:t>Important to work through </a:t>
            </a:r>
            <a:r>
              <a:rPr lang="en-US" b="1" dirty="0"/>
              <a:t>logical abstractions</a:t>
            </a:r>
            <a:endParaRPr lang="en-US" dirty="0"/>
          </a:p>
        </p:txBody>
      </p:sp>
    </p:spTree>
    <p:extLst>
      <p:ext uri="{BB962C8B-B14F-4D97-AF65-F5344CB8AC3E}">
        <p14:creationId xmlns:p14="http://schemas.microsoft.com/office/powerpoint/2010/main" val="3905094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4D70CF-5E21-BB40-BCA1-007449DD82E1}"/>
              </a:ext>
            </a:extLst>
          </p:cNvPr>
          <p:cNvSpPr>
            <a:spLocks noGrp="1"/>
          </p:cNvSpPr>
          <p:nvPr>
            <p:ph type="title"/>
          </p:nvPr>
        </p:nvSpPr>
        <p:spPr/>
        <p:txBody>
          <a:bodyPr/>
          <a:lstStyle/>
          <a:p>
            <a:r>
              <a:rPr lang="en-US" dirty="0"/>
              <a:t>Network Data Models</a:t>
            </a:r>
          </a:p>
        </p:txBody>
      </p:sp>
      <p:sp>
        <p:nvSpPr>
          <p:cNvPr id="5" name="Text Placeholder 4">
            <a:extLst>
              <a:ext uri="{FF2B5EF4-FFF2-40B4-BE49-F238E27FC236}">
                <a16:creationId xmlns:a16="http://schemas.microsoft.com/office/drawing/2014/main" id="{0316F29C-2FDA-4548-87C9-29E4ED9B1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3481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9498" y="908344"/>
            <a:ext cx="5244301" cy="1538130"/>
          </a:xfrm>
        </p:spPr>
        <p:txBody>
          <a:bodyPr vert="horz" lIns="91440" tIns="45720" rIns="91440" bIns="45720" rtlCol="0" anchor="ctr">
            <a:normAutofit/>
          </a:bodyPr>
          <a:lstStyle/>
          <a:p>
            <a:pPr>
              <a:lnSpc>
                <a:spcPct val="90000"/>
              </a:lnSpc>
            </a:pPr>
            <a:r>
              <a:rPr lang="en-US" sz="4400" kern="1200">
                <a:solidFill>
                  <a:schemeClr val="tx1"/>
                </a:solidFill>
                <a:latin typeface="+mj-lt"/>
                <a:ea typeface="+mj-ea"/>
                <a:cs typeface="+mj-cs"/>
              </a:rPr>
              <a:t>1970s – CODASYL</a:t>
            </a:r>
          </a:p>
        </p:txBody>
      </p:sp>
      <p:sp>
        <p:nvSpPr>
          <p:cNvPr id="18"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167"/>
          <a:stretch/>
        </p:blipFill>
        <p:spPr>
          <a:xfrm>
            <a:off x="1779676" y="1450448"/>
            <a:ext cx="2668936" cy="3948511"/>
          </a:xfrm>
          <a:prstGeom prst="rect">
            <a:avLst/>
          </a:prstGeom>
        </p:spPr>
      </p:pic>
      <p:sp>
        <p:nvSpPr>
          <p:cNvPr id="3" name="Text Placeholder 2"/>
          <p:cNvSpPr>
            <a:spLocks noGrp="1"/>
          </p:cNvSpPr>
          <p:nvPr>
            <p:ph type="body" sz="quarter" idx="13"/>
          </p:nvPr>
        </p:nvSpPr>
        <p:spPr>
          <a:xfrm>
            <a:off x="5911158" y="2706865"/>
            <a:ext cx="5383652" cy="3470097"/>
          </a:xfrm>
        </p:spPr>
        <p:txBody>
          <a:bodyPr vert="horz" lIns="91440" tIns="45720" rIns="91440" bIns="45720" rtlCol="0">
            <a:normAutofit/>
          </a:bodyPr>
          <a:lstStyle/>
          <a:p>
            <a:r>
              <a:rPr lang="en-US" sz="2400"/>
              <a:t>COBOL people got together and proposed a standard.</a:t>
            </a:r>
          </a:p>
          <a:p>
            <a:r>
              <a:rPr lang="en-US" sz="2400"/>
              <a:t>Network data model.</a:t>
            </a:r>
          </a:p>
          <a:p>
            <a:r>
              <a:rPr lang="en-US" sz="2400"/>
              <a:t>Record-at-a-time queries.</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17</a:t>
            </a:fld>
            <a:endParaRPr lang="en-US">
              <a:latin typeface="Museo Sans 100" pitchFamily="50" charset="0"/>
            </a:endParaRPr>
          </a:p>
        </p:txBody>
      </p:sp>
      <p:sp>
        <p:nvSpPr>
          <p:cNvPr id="8" name="TextBox 7"/>
          <p:cNvSpPr txBox="1"/>
          <p:nvPr/>
        </p:nvSpPr>
        <p:spPr>
          <a:xfrm>
            <a:off x="2879777" y="5398959"/>
            <a:ext cx="957313" cy="338554"/>
          </a:xfrm>
          <a:prstGeom prst="rect">
            <a:avLst/>
          </a:prstGeom>
          <a:noFill/>
        </p:spPr>
        <p:txBody>
          <a:bodyPr wrap="none" rtlCol="0">
            <a:spAutoFit/>
          </a:bodyPr>
          <a:lstStyle/>
          <a:p>
            <a:pPr>
              <a:spcAft>
                <a:spcPts val="600"/>
              </a:spcAft>
            </a:pPr>
            <a:r>
              <a:rPr lang="en-US" sz="1600" dirty="0">
                <a:solidFill>
                  <a:srgbClr val="4B4B4B"/>
                </a:solidFill>
                <a:latin typeface="Museo Sans 100" pitchFamily="50" charset="0"/>
              </a:rPr>
              <a:t>Bachman</a:t>
            </a:r>
          </a:p>
        </p:txBody>
      </p:sp>
    </p:spTree>
    <p:extLst>
      <p:ext uri="{BB962C8B-B14F-4D97-AF65-F5344CB8AC3E}">
        <p14:creationId xmlns:p14="http://schemas.microsoft.com/office/powerpoint/2010/main" val="1664535336"/>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4193088" y="4156989"/>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Supply</a:t>
            </a:r>
          </a:p>
          <a:p>
            <a:pPr algn="ctr"/>
            <a:r>
              <a:rPr lang="en-US" sz="2000" dirty="0">
                <a:solidFill>
                  <a:srgbClr val="4B4B4B"/>
                </a:solidFill>
                <a:latin typeface="Museo Sans 300" pitchFamily="50" charset="0"/>
              </a:rPr>
              <a:t>(</a:t>
            </a:r>
            <a:r>
              <a:rPr lang="en-US" sz="2000" dirty="0" err="1">
                <a:solidFill>
                  <a:srgbClr val="4B4B4B"/>
                </a:solidFill>
                <a:latin typeface="Museo Sans 300" pitchFamily="50" charset="0"/>
              </a:rPr>
              <a:t>qty,price</a:t>
            </a:r>
            <a:r>
              <a:rPr lang="en-US" sz="2000" dirty="0">
                <a:solidFill>
                  <a:srgbClr val="4B4B4B"/>
                </a:solidFill>
                <a:latin typeface="Museo Sans 300" pitchFamily="50" charset="0"/>
              </a:rPr>
              <a:t>)</a:t>
            </a:r>
          </a:p>
        </p:txBody>
      </p:sp>
      <p:sp>
        <p:nvSpPr>
          <p:cNvPr id="2" name="Title 1"/>
          <p:cNvSpPr>
            <a:spLocks noGrp="1"/>
          </p:cNvSpPr>
          <p:nvPr>
            <p:ph type="title"/>
          </p:nvPr>
        </p:nvSpPr>
        <p:spPr>
          <a:xfrm>
            <a:off x="1894482" y="113406"/>
            <a:ext cx="8991600" cy="692497"/>
          </a:xfrm>
        </p:spPr>
        <p:txBody>
          <a:bodyPr>
            <a:normAutofit fontScale="90000"/>
          </a:bodyPr>
          <a:lstStyle/>
          <a:p>
            <a:r>
              <a:rPr lang="en-US" dirty="0"/>
              <a:t>Network Data Model</a:t>
            </a:r>
          </a:p>
        </p:txBody>
      </p:sp>
      <p:sp>
        <p:nvSpPr>
          <p:cNvPr id="7" name="Rounded Rectangle 6"/>
          <p:cNvSpPr/>
          <p:nvPr/>
        </p:nvSpPr>
        <p:spPr>
          <a:xfrm>
            <a:off x="2135688" y="1661075"/>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a:solidFill>
                  <a:srgbClr val="4B4B4B"/>
                </a:solidFill>
                <a:latin typeface="Museo Sans 300" pitchFamily="50" charset="0"/>
              </a:rPr>
              <a:t>, </a:t>
            </a:r>
            <a:r>
              <a:rPr lang="en-US" sz="2000" dirty="0" err="1">
                <a:solidFill>
                  <a:srgbClr val="4B4B4B"/>
                </a:solidFill>
                <a:latin typeface="Museo Sans 300" pitchFamily="50" charset="0"/>
              </a:rPr>
              <a:t>sname</a:t>
            </a:r>
            <a:r>
              <a:rPr lang="en-US" sz="2000" dirty="0">
                <a:solidFill>
                  <a:srgbClr val="4B4B4B"/>
                </a:solidFill>
                <a:latin typeface="Museo Sans 300" pitchFamily="50" charset="0"/>
              </a:rPr>
              <a:t>, </a:t>
            </a:r>
            <a:r>
              <a:rPr lang="en-US" sz="2000" dirty="0" err="1">
                <a:solidFill>
                  <a:srgbClr val="4B4B4B"/>
                </a:solidFill>
                <a:latin typeface="Museo Sans 300" pitchFamily="50" charset="0"/>
              </a:rPr>
              <a:t>scity</a:t>
            </a:r>
            <a:r>
              <a:rPr lang="en-US" sz="2000" dirty="0">
                <a:solidFill>
                  <a:srgbClr val="4B4B4B"/>
                </a:solidFill>
                <a:latin typeface="Museo Sans 300" pitchFamily="50" charset="0"/>
              </a:rPr>
              <a:t>, </a:t>
            </a:r>
            <a:r>
              <a:rPr lang="en-US" sz="2000" dirty="0" err="1">
                <a:solidFill>
                  <a:srgbClr val="4B4B4B"/>
                </a:solidFill>
                <a:latin typeface="Museo Sans 300" pitchFamily="50" charset="0"/>
              </a:rPr>
              <a:t>sstate</a:t>
            </a:r>
            <a:r>
              <a:rPr lang="en-US" sz="2000" dirty="0">
                <a:solidFill>
                  <a:srgbClr val="4B4B4B"/>
                </a:solidFill>
                <a:latin typeface="Museo Sans 300" pitchFamily="50" charset="0"/>
              </a:rPr>
              <a:t>)</a:t>
            </a:r>
          </a:p>
        </p:txBody>
      </p:sp>
      <p:sp>
        <p:nvSpPr>
          <p:cNvPr id="8" name="Rounded Rectangle 7"/>
          <p:cNvSpPr/>
          <p:nvPr/>
        </p:nvSpPr>
        <p:spPr>
          <a:xfrm>
            <a:off x="6250488" y="1661075"/>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a:solidFill>
                  <a:srgbClr val="4B4B4B"/>
                </a:solidFill>
                <a:latin typeface="Museo Sans 300" pitchFamily="50" charset="0"/>
              </a:rPr>
              <a:t>, </a:t>
            </a:r>
            <a:r>
              <a:rPr lang="en-US" sz="2000" dirty="0" err="1">
                <a:solidFill>
                  <a:srgbClr val="4B4B4B"/>
                </a:solidFill>
                <a:latin typeface="Museo Sans 300" pitchFamily="50" charset="0"/>
              </a:rPr>
              <a:t>pname,psize</a:t>
            </a:r>
            <a:r>
              <a:rPr lang="en-US" sz="2000" dirty="0">
                <a:solidFill>
                  <a:srgbClr val="4B4B4B"/>
                </a:solidFill>
                <a:latin typeface="Museo Sans 300" pitchFamily="50" charset="0"/>
              </a:rPr>
              <a:t>)</a:t>
            </a:r>
          </a:p>
        </p:txBody>
      </p:sp>
      <p:sp>
        <p:nvSpPr>
          <p:cNvPr id="33" name="TextBox 32"/>
          <p:cNvSpPr txBox="1"/>
          <p:nvPr/>
        </p:nvSpPr>
        <p:spPr>
          <a:xfrm>
            <a:off x="2453674" y="3402131"/>
            <a:ext cx="1672253" cy="461665"/>
          </a:xfrm>
          <a:prstGeom prst="rect">
            <a:avLst/>
          </a:prstGeom>
          <a:noFill/>
        </p:spPr>
        <p:txBody>
          <a:bodyPr wrap="none" rtlCol="0">
            <a:spAutoFit/>
          </a:bodyPr>
          <a:lstStyle/>
          <a:p>
            <a:r>
              <a:rPr lang="en-US" sz="2400" i="1" dirty="0">
                <a:solidFill>
                  <a:srgbClr val="4B4B4B"/>
                </a:solidFill>
                <a:latin typeface="Museo Sans 700" pitchFamily="50" charset="0"/>
              </a:rPr>
              <a:t>Supplies</a:t>
            </a:r>
          </a:p>
        </p:txBody>
      </p:sp>
      <p:cxnSp>
        <p:nvCxnSpPr>
          <p:cNvPr id="13" name="Elbow Connector 12"/>
          <p:cNvCxnSpPr>
            <a:stCxn id="7" idx="2"/>
            <a:endCxn id="22" idx="0"/>
          </p:cNvCxnSpPr>
          <p:nvPr/>
        </p:nvCxnSpPr>
        <p:spPr>
          <a:xfrm rot="16200000" flipH="1">
            <a:off x="4271038" y="2520411"/>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2"/>
            <a:endCxn id="22" idx="0"/>
          </p:cNvCxnSpPr>
          <p:nvPr/>
        </p:nvCxnSpPr>
        <p:spPr>
          <a:xfrm rot="5400000">
            <a:off x="6328445" y="2520411"/>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964991" y="3402131"/>
            <a:ext cx="2044149" cy="461665"/>
          </a:xfrm>
          <a:prstGeom prst="rect">
            <a:avLst/>
          </a:prstGeom>
          <a:noFill/>
        </p:spPr>
        <p:txBody>
          <a:bodyPr wrap="none" rtlCol="0">
            <a:spAutoFit/>
          </a:bodyPr>
          <a:lstStyle/>
          <a:p>
            <a:r>
              <a:rPr lang="en-US" sz="2400" i="1" dirty="0" err="1">
                <a:solidFill>
                  <a:srgbClr val="4B4B4B"/>
                </a:solidFill>
                <a:latin typeface="Museo Sans 700" pitchFamily="50" charset="0"/>
              </a:rPr>
              <a:t>SuppliedBy</a:t>
            </a:r>
            <a:endParaRPr lang="en-US" sz="2400" i="1" dirty="0">
              <a:solidFill>
                <a:srgbClr val="4B4B4B"/>
              </a:solidFill>
              <a:latin typeface="Museo Sans 700" pitchFamily="50" charset="0"/>
            </a:endParaRPr>
          </a:p>
        </p:txBody>
      </p:sp>
      <p:sp>
        <p:nvSpPr>
          <p:cNvPr id="40" name="TextBox 39"/>
          <p:cNvSpPr txBox="1"/>
          <p:nvPr/>
        </p:nvSpPr>
        <p:spPr>
          <a:xfrm>
            <a:off x="5090327" y="924839"/>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17" name="Rounded Rectangle 16"/>
          <p:cNvSpPr/>
          <p:nvPr/>
        </p:nvSpPr>
        <p:spPr>
          <a:xfrm>
            <a:off x="2170282" y="3461664"/>
            <a:ext cx="1915518"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18" name="Rounded Rectangle 17"/>
          <p:cNvSpPr/>
          <p:nvPr/>
        </p:nvSpPr>
        <p:spPr>
          <a:xfrm>
            <a:off x="7856376" y="3461664"/>
            <a:ext cx="1915518"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19" name="Rounded Rectangle 18"/>
          <p:cNvSpPr/>
          <p:nvPr/>
        </p:nvSpPr>
        <p:spPr>
          <a:xfrm>
            <a:off x="2125170" y="1664093"/>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0" name="Rounded Rectangle 19"/>
          <p:cNvSpPr/>
          <p:nvPr/>
        </p:nvSpPr>
        <p:spPr>
          <a:xfrm>
            <a:off x="6239970" y="1673190"/>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1" name="Rounded Rectangle 20"/>
          <p:cNvSpPr/>
          <p:nvPr/>
        </p:nvSpPr>
        <p:spPr>
          <a:xfrm>
            <a:off x="4190530" y="4165046"/>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Tree>
    <p:extLst>
      <p:ext uri="{BB962C8B-B14F-4D97-AF65-F5344CB8AC3E}">
        <p14:creationId xmlns:p14="http://schemas.microsoft.com/office/powerpoint/2010/main" val="268426676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991600" cy="692497"/>
          </a:xfrm>
        </p:spPr>
        <p:txBody>
          <a:bodyPr>
            <a:normAutofit fontScale="90000"/>
          </a:bodyPr>
          <a:lstStyle/>
          <a:p>
            <a:r>
              <a:rPr lang="en-US" dirty="0"/>
              <a:t>Network Data Model</a:t>
            </a:r>
          </a:p>
        </p:txBody>
      </p:sp>
      <p:sp>
        <p:nvSpPr>
          <p:cNvPr id="3" name="TextBox 2"/>
          <p:cNvSpPr txBox="1"/>
          <p:nvPr/>
        </p:nvSpPr>
        <p:spPr>
          <a:xfrm>
            <a:off x="1981200" y="1600234"/>
            <a:ext cx="8001000" cy="2954655"/>
          </a:xfrm>
          <a:prstGeom prst="rect">
            <a:avLst/>
          </a:prstGeom>
          <a:noFill/>
        </p:spPr>
        <p:txBody>
          <a:bodyPr wrap="square" rtlCol="0">
            <a:spAutoFit/>
          </a:bodyPr>
          <a:lstStyle/>
          <a:p>
            <a:r>
              <a:rPr lang="en-US" sz="2800" dirty="0"/>
              <a:t>Find </a:t>
            </a:r>
            <a:r>
              <a:rPr lang="en-US" sz="2800" b="1" dirty="0"/>
              <a:t>Supplier</a:t>
            </a:r>
            <a:r>
              <a:rPr lang="en-US" sz="2800" dirty="0"/>
              <a:t> (SNO=16)</a:t>
            </a:r>
          </a:p>
          <a:p>
            <a:r>
              <a:rPr lang="en-US" sz="2800" dirty="0"/>
              <a:t>Until no-more {</a:t>
            </a:r>
          </a:p>
          <a:p>
            <a:r>
              <a:rPr lang="en-US" sz="2800" dirty="0"/>
              <a:t>    Find next </a:t>
            </a:r>
            <a:r>
              <a:rPr lang="en-US" sz="2800" b="1" dirty="0"/>
              <a:t>Supply</a:t>
            </a:r>
            <a:r>
              <a:rPr lang="en-US" sz="2800" dirty="0"/>
              <a:t> record in </a:t>
            </a:r>
            <a:r>
              <a:rPr lang="en-US" sz="2800" b="1" dirty="0"/>
              <a:t>Supplies</a:t>
            </a:r>
          </a:p>
          <a:p>
            <a:r>
              <a:rPr lang="en-US" sz="2800" dirty="0"/>
              <a:t>    Find owner </a:t>
            </a:r>
            <a:r>
              <a:rPr lang="en-US" sz="2800" b="1" dirty="0"/>
              <a:t>Part</a:t>
            </a:r>
            <a:r>
              <a:rPr lang="en-US" sz="2800" dirty="0"/>
              <a:t> record in </a:t>
            </a:r>
            <a:r>
              <a:rPr lang="en-US" sz="2800" b="1" dirty="0" err="1"/>
              <a:t>Supplied_By</a:t>
            </a:r>
            <a:endParaRPr lang="en-US" sz="2800" b="1" dirty="0"/>
          </a:p>
          <a:p>
            <a:r>
              <a:rPr lang="en-US" sz="2800" dirty="0"/>
              <a:t>    Get current record &amp; check for </a:t>
            </a:r>
            <a:r>
              <a:rPr lang="en-US" sz="2800" dirty="0" err="1"/>
              <a:t>psize</a:t>
            </a:r>
            <a:r>
              <a:rPr lang="en-US" sz="2800" dirty="0"/>
              <a:t>=“large”</a:t>
            </a:r>
          </a:p>
          <a:p>
            <a:r>
              <a:rPr lang="en-US" sz="2800" dirty="0"/>
              <a:t>}</a:t>
            </a:r>
          </a:p>
          <a:p>
            <a:endParaRPr lang="en-US" dirty="0"/>
          </a:p>
        </p:txBody>
      </p:sp>
      <p:sp>
        <p:nvSpPr>
          <p:cNvPr id="5" name="TextBox 4"/>
          <p:cNvSpPr txBox="1"/>
          <p:nvPr/>
        </p:nvSpPr>
        <p:spPr>
          <a:xfrm>
            <a:off x="2895648" y="5029200"/>
            <a:ext cx="6386033" cy="523220"/>
          </a:xfrm>
          <a:prstGeom prst="rect">
            <a:avLst/>
          </a:prstGeom>
          <a:noFill/>
        </p:spPr>
        <p:txBody>
          <a:bodyPr wrap="none" rtlCol="0">
            <a:spAutoFit/>
          </a:bodyPr>
          <a:lstStyle/>
          <a:p>
            <a:r>
              <a:rPr lang="en-US" sz="2800" dirty="0"/>
              <a:t>Programming defines how to retrieve data</a:t>
            </a:r>
          </a:p>
        </p:txBody>
      </p:sp>
      <p:pic>
        <p:nvPicPr>
          <p:cNvPr id="4" name="Picture 3">
            <a:extLst>
              <a:ext uri="{FF2B5EF4-FFF2-40B4-BE49-F238E27FC236}">
                <a16:creationId xmlns:a16="http://schemas.microsoft.com/office/drawing/2014/main" id="{A85D4960-E8CB-A643-B879-3C6E07F55D22}"/>
              </a:ext>
            </a:extLst>
          </p:cNvPr>
          <p:cNvPicPr>
            <a:picLocks noChangeAspect="1"/>
          </p:cNvPicPr>
          <p:nvPr/>
        </p:nvPicPr>
        <p:blipFill>
          <a:blip r:embed="rId3"/>
          <a:stretch>
            <a:fillRect/>
          </a:stretch>
        </p:blipFill>
        <p:spPr>
          <a:xfrm>
            <a:off x="7936463" y="1125923"/>
            <a:ext cx="3738465" cy="2180771"/>
          </a:xfrm>
          <a:prstGeom prst="rect">
            <a:avLst/>
          </a:prstGeom>
        </p:spPr>
      </p:pic>
    </p:spTree>
    <p:extLst>
      <p:ext uri="{BB962C8B-B14F-4D97-AF65-F5344CB8AC3E}">
        <p14:creationId xmlns:p14="http://schemas.microsoft.com/office/powerpoint/2010/main" val="2952814593"/>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p:cNvSpPr/>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6000" kern="1200" spc="-150">
                <a:solidFill>
                  <a:srgbClr val="FFFFFF"/>
                </a:solidFill>
                <a:latin typeface="+mj-lt"/>
                <a:ea typeface="+mj-ea"/>
                <a:cs typeface="+mj-cs"/>
              </a:rPr>
              <a:t>Why?</a:t>
            </a:r>
            <a:endParaRPr lang="en-US" sz="6000" kern="1200">
              <a:solidFill>
                <a:srgbClr val="FFFFFF"/>
              </a:solidFill>
              <a:latin typeface="+mj-lt"/>
              <a:ea typeface="+mj-ea"/>
              <a:cs typeface="+mj-cs"/>
            </a:endParaRPr>
          </a:p>
        </p:txBody>
      </p:sp>
    </p:spTree>
    <p:custDataLst>
      <p:tags r:id="rId1"/>
    </p:custDataLst>
    <p:extLst>
      <p:ext uri="{BB962C8B-B14F-4D97-AF65-F5344CB8AC3E}">
        <p14:creationId xmlns:p14="http://schemas.microsoft.com/office/powerpoint/2010/main" val="3237203005"/>
      </p:ext>
    </p:extLst>
  </p:cSld>
  <p:clrMapOvr>
    <a:masterClrMapping/>
  </p:clrMapOvr>
  <mc:AlternateContent xmlns:mc="http://schemas.openxmlformats.org/markup-compatibility/2006" xmlns:p14="http://schemas.microsoft.com/office/powerpoint/2010/main">
    <mc:Choice Requires="p14">
      <p:transition p14:dur="250" advTm="32604">
        <p:fade/>
      </p:transition>
    </mc:Choice>
    <mc:Fallback xmlns="">
      <p:transition advTm="3260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4343400" y="4908551"/>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Supply</a:t>
            </a:r>
          </a:p>
          <a:p>
            <a:pPr algn="ctr"/>
            <a:r>
              <a:rPr lang="en-US" sz="2000" dirty="0">
                <a:solidFill>
                  <a:srgbClr val="4B4B4B"/>
                </a:solidFill>
                <a:latin typeface="Museo Sans 300" pitchFamily="50" charset="0"/>
              </a:rPr>
              <a:t>(</a:t>
            </a:r>
            <a:r>
              <a:rPr lang="en-US" sz="2000" dirty="0" err="1">
                <a:solidFill>
                  <a:srgbClr val="4B4B4B"/>
                </a:solidFill>
                <a:latin typeface="Museo Sans 300" pitchFamily="50" charset="0"/>
              </a:rPr>
              <a:t>qty,price</a:t>
            </a:r>
            <a:r>
              <a:rPr lang="en-US" sz="2000" dirty="0">
                <a:solidFill>
                  <a:srgbClr val="4B4B4B"/>
                </a:solidFill>
                <a:latin typeface="Museo Sans 300" pitchFamily="50" charset="0"/>
              </a:rPr>
              <a:t>)</a:t>
            </a:r>
          </a:p>
        </p:txBody>
      </p:sp>
      <p:sp>
        <p:nvSpPr>
          <p:cNvPr id="2" name="Title 1"/>
          <p:cNvSpPr>
            <a:spLocks noGrp="1"/>
          </p:cNvSpPr>
          <p:nvPr>
            <p:ph type="title"/>
          </p:nvPr>
        </p:nvSpPr>
        <p:spPr>
          <a:xfrm>
            <a:off x="1871283" y="15510"/>
            <a:ext cx="8991600" cy="692497"/>
          </a:xfrm>
        </p:spPr>
        <p:txBody>
          <a:bodyPr>
            <a:normAutofit fontScale="90000"/>
          </a:bodyPr>
          <a:lstStyle/>
          <a:p>
            <a:r>
              <a:rPr lang="en-US" dirty="0"/>
              <a:t>Network Data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20</a:t>
            </a:fld>
            <a:endParaRPr dirty="0">
              <a:latin typeface="Museo Sans 100" pitchFamily="50" charset="0"/>
            </a:endParaRPr>
          </a:p>
        </p:txBody>
      </p:sp>
      <p:sp>
        <p:nvSpPr>
          <p:cNvPr id="7" name="Rounded Rectangle 6"/>
          <p:cNvSpPr/>
          <p:nvPr/>
        </p:nvSpPr>
        <p:spPr>
          <a:xfrm>
            <a:off x="2286000" y="2412637"/>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8" name="Rounded Rectangle 7"/>
          <p:cNvSpPr/>
          <p:nvPr/>
        </p:nvSpPr>
        <p:spPr>
          <a:xfrm>
            <a:off x="6400800" y="2412637"/>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a:t>
            </a:r>
            <a:r>
              <a:rPr lang="en-US" sz="2000" dirty="0">
                <a:solidFill>
                  <a:srgbClr val="4B4B4B"/>
                </a:solidFill>
                <a:latin typeface="Museo Sans 300" pitchFamily="50" charset="0"/>
              </a:rPr>
              <a:t>)</a:t>
            </a:r>
          </a:p>
        </p:txBody>
      </p:sp>
      <p:sp>
        <p:nvSpPr>
          <p:cNvPr id="33" name="TextBox 32"/>
          <p:cNvSpPr txBox="1"/>
          <p:nvPr/>
        </p:nvSpPr>
        <p:spPr>
          <a:xfrm>
            <a:off x="2603986" y="4153693"/>
            <a:ext cx="1672253" cy="461665"/>
          </a:xfrm>
          <a:prstGeom prst="rect">
            <a:avLst/>
          </a:prstGeom>
          <a:noFill/>
        </p:spPr>
        <p:txBody>
          <a:bodyPr wrap="none" rtlCol="0">
            <a:spAutoFit/>
          </a:bodyPr>
          <a:lstStyle/>
          <a:p>
            <a:r>
              <a:rPr lang="en-US" sz="2400" i="1" dirty="0">
                <a:solidFill>
                  <a:srgbClr val="4B4B4B"/>
                </a:solidFill>
                <a:latin typeface="Museo Sans 700" pitchFamily="50" charset="0"/>
              </a:rPr>
              <a:t>Supplies</a:t>
            </a:r>
          </a:p>
        </p:txBody>
      </p:sp>
      <p:cxnSp>
        <p:nvCxnSpPr>
          <p:cNvPr id="13" name="Elbow Connector 12"/>
          <p:cNvCxnSpPr>
            <a:stCxn id="7" idx="2"/>
            <a:endCxn id="22" idx="0"/>
          </p:cNvCxnSpPr>
          <p:nvPr/>
        </p:nvCxnSpPr>
        <p:spPr>
          <a:xfrm rot="16200000" flipH="1">
            <a:off x="4421350" y="3271973"/>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2"/>
            <a:endCxn id="22" idx="0"/>
          </p:cNvCxnSpPr>
          <p:nvPr/>
        </p:nvCxnSpPr>
        <p:spPr>
          <a:xfrm rot="5400000">
            <a:off x="6478757" y="3271973"/>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15303" y="4153693"/>
            <a:ext cx="2044149" cy="461665"/>
          </a:xfrm>
          <a:prstGeom prst="rect">
            <a:avLst/>
          </a:prstGeom>
          <a:noFill/>
        </p:spPr>
        <p:txBody>
          <a:bodyPr wrap="none" rtlCol="0">
            <a:spAutoFit/>
          </a:bodyPr>
          <a:lstStyle/>
          <a:p>
            <a:r>
              <a:rPr lang="en-US" sz="2400" i="1" dirty="0" err="1">
                <a:solidFill>
                  <a:srgbClr val="4B4B4B"/>
                </a:solidFill>
                <a:latin typeface="Museo Sans 700" pitchFamily="50" charset="0"/>
              </a:rPr>
              <a:t>SuppliedBy</a:t>
            </a:r>
            <a:endParaRPr lang="en-US" sz="2400" i="1" dirty="0">
              <a:solidFill>
                <a:srgbClr val="4B4B4B"/>
              </a:solidFill>
              <a:latin typeface="Museo Sans 700" pitchFamily="50" charset="0"/>
            </a:endParaRPr>
          </a:p>
        </p:txBody>
      </p:sp>
      <p:sp>
        <p:nvSpPr>
          <p:cNvPr id="40" name="TextBox 39"/>
          <p:cNvSpPr txBox="1"/>
          <p:nvPr/>
        </p:nvSpPr>
        <p:spPr>
          <a:xfrm>
            <a:off x="5240639" y="1676401"/>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17" name="Rounded Rectangle 16"/>
          <p:cNvSpPr/>
          <p:nvPr/>
        </p:nvSpPr>
        <p:spPr>
          <a:xfrm>
            <a:off x="2320594" y="4213226"/>
            <a:ext cx="1915518"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18" name="Rounded Rectangle 17"/>
          <p:cNvSpPr/>
          <p:nvPr/>
        </p:nvSpPr>
        <p:spPr>
          <a:xfrm>
            <a:off x="8006688" y="4213226"/>
            <a:ext cx="1915518"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19" name="Rounded Rectangle 18"/>
          <p:cNvSpPr/>
          <p:nvPr/>
        </p:nvSpPr>
        <p:spPr>
          <a:xfrm>
            <a:off x="2275482" y="2415655"/>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0" name="Rounded Rectangle 19"/>
          <p:cNvSpPr/>
          <p:nvPr/>
        </p:nvSpPr>
        <p:spPr>
          <a:xfrm>
            <a:off x="6390282" y="2424752"/>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1" name="Rounded Rectangle 20"/>
          <p:cNvSpPr/>
          <p:nvPr/>
        </p:nvSpPr>
        <p:spPr>
          <a:xfrm>
            <a:off x="4340842" y="4916608"/>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49" name="Group 48"/>
          <p:cNvGrpSpPr/>
          <p:nvPr/>
        </p:nvGrpSpPr>
        <p:grpSpPr>
          <a:xfrm>
            <a:off x="1871283" y="3047968"/>
            <a:ext cx="9317695" cy="1371598"/>
            <a:chOff x="228600" y="3200400"/>
            <a:chExt cx="9317695" cy="1371599"/>
          </a:xfrm>
        </p:grpSpPr>
        <p:sp>
          <p:nvSpPr>
            <p:cNvPr id="50" name="Rounded Rectangle 49"/>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51" name="Group 50"/>
            <p:cNvGrpSpPr/>
            <p:nvPr/>
          </p:nvGrpSpPr>
          <p:grpSpPr>
            <a:xfrm>
              <a:off x="508000" y="3456842"/>
              <a:ext cx="9038295" cy="966419"/>
              <a:chOff x="508000" y="3007456"/>
              <a:chExt cx="9038295" cy="966419"/>
            </a:xfrm>
          </p:grpSpPr>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53" name="Rectangle 52"/>
              <p:cNvSpPr/>
              <p:nvPr/>
            </p:nvSpPr>
            <p:spPr>
              <a:xfrm>
                <a:off x="1402719" y="3007456"/>
                <a:ext cx="8143576" cy="966419"/>
              </a:xfrm>
              <a:prstGeom prst="rect">
                <a:avLst/>
              </a:prstGeom>
            </p:spPr>
            <p:txBody>
              <a:bodyPr wrap="none">
                <a:spAutoFit/>
              </a:bodyPr>
              <a:lstStyle/>
              <a:p>
                <a:pPr>
                  <a:lnSpc>
                    <a:spcPct val="80000"/>
                  </a:lnSpc>
                </a:pPr>
                <a:r>
                  <a:rPr lang="en-US" sz="7100" spc="-150" dirty="0">
                    <a:solidFill>
                      <a:srgbClr val="EF3E42"/>
                    </a:solidFill>
                    <a:latin typeface="Museo Sans 900" pitchFamily="50" charset="0"/>
                  </a:rPr>
                  <a:t>Complex Queries</a:t>
                </a:r>
              </a:p>
            </p:txBody>
          </p:sp>
        </p:grpSp>
      </p:grpSp>
    </p:spTree>
    <p:extLst>
      <p:ext uri="{BB962C8B-B14F-4D97-AF65-F5344CB8AC3E}">
        <p14:creationId xmlns:p14="http://schemas.microsoft.com/office/powerpoint/2010/main" val="3009795733"/>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5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5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836" y="0"/>
            <a:ext cx="8991600" cy="664797"/>
          </a:xfrm>
        </p:spPr>
        <p:txBody>
          <a:bodyPr/>
          <a:lstStyle/>
          <a:p>
            <a:r>
              <a:rPr lang="en-US" dirty="0" err="1"/>
              <a:t>Stonebraker</a:t>
            </a:r>
            <a:r>
              <a:rPr lang="en-US" dirty="0"/>
              <a:t> Lessons</a:t>
            </a:r>
          </a:p>
        </p:txBody>
      </p:sp>
      <p:sp>
        <p:nvSpPr>
          <p:cNvPr id="3" name="Text Placeholder 2"/>
          <p:cNvSpPr>
            <a:spLocks noGrp="1"/>
          </p:cNvSpPr>
          <p:nvPr>
            <p:ph type="body" sz="quarter" idx="13"/>
          </p:nvPr>
        </p:nvSpPr>
        <p:spPr>
          <a:xfrm>
            <a:off x="1981200" y="1524033"/>
            <a:ext cx="8458200" cy="1900007"/>
          </a:xfrm>
        </p:spPr>
        <p:txBody>
          <a:bodyPr vert="horz" lIns="91440" tIns="45720" rIns="91440" bIns="45720" rtlCol="0">
            <a:spAutoFit/>
          </a:bodyPr>
          <a:lstStyle/>
          <a:p>
            <a:r>
              <a:rPr lang="en-US" dirty="0"/>
              <a:t>Physical and logical data independence are good.</a:t>
            </a:r>
          </a:p>
          <a:p>
            <a:r>
              <a:rPr lang="en-US" dirty="0"/>
              <a:t>Tree-based data models are too restrictive.</a:t>
            </a:r>
          </a:p>
          <a:p>
            <a:r>
              <a:rPr lang="en-US" dirty="0"/>
              <a:t>Record-at-a-time forces the programmer to do manual query optimization.</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21</a:t>
            </a:fld>
            <a:endParaRPr dirty="0">
              <a:latin typeface="Museo Sans 100" pitchFamily="50" charset="0"/>
            </a:endParaRPr>
          </a:p>
        </p:txBody>
      </p:sp>
    </p:spTree>
    <p:extLst>
      <p:ext uri="{BB962C8B-B14F-4D97-AF65-F5344CB8AC3E}">
        <p14:creationId xmlns:p14="http://schemas.microsoft.com/office/powerpoint/2010/main" val="206475657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4D70CF-5E21-BB40-BCA1-007449DD82E1}"/>
              </a:ext>
            </a:extLst>
          </p:cNvPr>
          <p:cNvSpPr>
            <a:spLocks noGrp="1"/>
          </p:cNvSpPr>
          <p:nvPr>
            <p:ph type="title"/>
          </p:nvPr>
        </p:nvSpPr>
        <p:spPr/>
        <p:txBody>
          <a:bodyPr/>
          <a:lstStyle/>
          <a:p>
            <a:r>
              <a:rPr lang="en-US" dirty="0"/>
              <a:t>Relational Data Models</a:t>
            </a:r>
          </a:p>
        </p:txBody>
      </p:sp>
      <p:sp>
        <p:nvSpPr>
          <p:cNvPr id="5" name="Text Placeholder 4">
            <a:extLst>
              <a:ext uri="{FF2B5EF4-FFF2-40B4-BE49-F238E27FC236}">
                <a16:creationId xmlns:a16="http://schemas.microsoft.com/office/drawing/2014/main" id="{0316F29C-2FDA-4548-87C9-29E4ED9B1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25053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9498" y="908344"/>
            <a:ext cx="5244301" cy="1538130"/>
          </a:xfrm>
        </p:spPr>
        <p:txBody>
          <a:bodyPr vert="horz" lIns="91440" tIns="45720" rIns="91440" bIns="45720" rtlCol="0" anchor="ctr">
            <a:normAutofit/>
          </a:bodyPr>
          <a:lstStyle/>
          <a:p>
            <a:pPr>
              <a:lnSpc>
                <a:spcPct val="90000"/>
              </a:lnSpc>
            </a:pPr>
            <a:r>
              <a:rPr lang="en-US" sz="4400" kern="1200">
                <a:solidFill>
                  <a:schemeClr val="tx1"/>
                </a:solidFill>
                <a:latin typeface="+mj-lt"/>
                <a:ea typeface="+mj-ea"/>
                <a:cs typeface="+mj-cs"/>
              </a:rPr>
              <a:t>1970s – Relational Model</a:t>
            </a:r>
          </a:p>
        </p:txBody>
      </p:sp>
      <p:sp>
        <p:nvSpPr>
          <p:cNvPr id="1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439" r="6137" b="14228"/>
          <a:stretch/>
        </p:blipFill>
        <p:spPr>
          <a:xfrm>
            <a:off x="1493641" y="1450448"/>
            <a:ext cx="3241006" cy="3948511"/>
          </a:xfrm>
          <a:prstGeom prst="rect">
            <a:avLst/>
          </a:prstGeom>
        </p:spPr>
      </p:pic>
      <p:sp>
        <p:nvSpPr>
          <p:cNvPr id="3" name="Text Placeholder 2"/>
          <p:cNvSpPr>
            <a:spLocks noGrp="1"/>
          </p:cNvSpPr>
          <p:nvPr>
            <p:ph type="body" sz="quarter" idx="13"/>
          </p:nvPr>
        </p:nvSpPr>
        <p:spPr>
          <a:xfrm>
            <a:off x="5911158" y="2706865"/>
            <a:ext cx="5383652" cy="3470097"/>
          </a:xfrm>
        </p:spPr>
        <p:txBody>
          <a:bodyPr vert="horz" lIns="91440" tIns="45720" rIns="91440" bIns="45720" rtlCol="0">
            <a:normAutofit/>
          </a:bodyPr>
          <a:lstStyle/>
          <a:p>
            <a:r>
              <a:rPr lang="en-US" sz="2400" dirty="0"/>
              <a:t>Codd saw the maintenance overhead for IMS/</a:t>
            </a:r>
            <a:r>
              <a:rPr lang="en-US" sz="2400" dirty="0" err="1"/>
              <a:t>Codasyl</a:t>
            </a:r>
            <a:r>
              <a:rPr lang="en-US" sz="2400" dirty="0"/>
              <a:t>.</a:t>
            </a:r>
          </a:p>
          <a:p>
            <a:r>
              <a:rPr lang="en-US" sz="2400" dirty="0"/>
              <a:t>Proposes database abstraction based on tables.</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23</a:t>
            </a:fld>
            <a:endParaRPr lang="en-US">
              <a:latin typeface="Museo Sans 100" pitchFamily="50" charset="0"/>
            </a:endParaRPr>
          </a:p>
        </p:txBody>
      </p:sp>
      <p:sp>
        <p:nvSpPr>
          <p:cNvPr id="6" name="TextBox 5"/>
          <p:cNvSpPr txBox="1"/>
          <p:nvPr/>
        </p:nvSpPr>
        <p:spPr>
          <a:xfrm>
            <a:off x="3219613" y="5388161"/>
            <a:ext cx="1447256" cy="369332"/>
          </a:xfrm>
          <a:prstGeom prst="rect">
            <a:avLst/>
          </a:prstGeom>
          <a:noFill/>
        </p:spPr>
        <p:txBody>
          <a:bodyPr wrap="none" rtlCol="0">
            <a:spAutoFit/>
          </a:bodyPr>
          <a:lstStyle/>
          <a:p>
            <a:pPr>
              <a:spcAft>
                <a:spcPts val="600"/>
              </a:spcAft>
            </a:pPr>
            <a:r>
              <a:rPr lang="en-US" dirty="0"/>
              <a:t>Edgar F. Codd</a:t>
            </a:r>
            <a:endParaRPr lang="en-US" sz="1600" dirty="0">
              <a:solidFill>
                <a:srgbClr val="4B4B4B"/>
              </a:solidFill>
              <a:latin typeface="Museo Sans 100" pitchFamily="50" charset="0"/>
            </a:endParaRPr>
          </a:p>
        </p:txBody>
      </p:sp>
    </p:spTree>
    <p:extLst>
      <p:ext uri="{BB962C8B-B14F-4D97-AF65-F5344CB8AC3E}">
        <p14:creationId xmlns:p14="http://schemas.microsoft.com/office/powerpoint/2010/main" val="2300377913"/>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Relational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24</a:t>
            </a:fld>
            <a:endParaRPr lang="en-US">
              <a:latin typeface="Museo Sans 100" pitchFamily="50" charset="0"/>
            </a:endParaRPr>
          </a:p>
        </p:txBody>
      </p:sp>
      <p:graphicFrame>
        <p:nvGraphicFramePr>
          <p:cNvPr id="6" name="Text Placeholder 2">
            <a:extLst>
              <a:ext uri="{FF2B5EF4-FFF2-40B4-BE49-F238E27FC236}">
                <a16:creationId xmlns:a16="http://schemas.microsoft.com/office/drawing/2014/main" id="{75983A2B-6721-43E4-A7BE-5D7574E36DE9}"/>
              </a:ext>
            </a:extLst>
          </p:cNvPr>
          <p:cNvGraphicFramePr/>
          <p:nvPr>
            <p:extLst>
              <p:ext uri="{D42A27DB-BD31-4B8C-83A1-F6EECF244321}">
                <p14:modId xmlns:p14="http://schemas.microsoft.com/office/powerpoint/2010/main" val="139443408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737029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811161"/>
            <a:ext cx="3335594" cy="5403370"/>
          </a:xfrm>
        </p:spPr>
        <p:txBody>
          <a:bodyPr vert="horz" lIns="91440" tIns="45720" rIns="91440" bIns="45720" rtlCol="0" anchor="ctr">
            <a:normAutofit/>
          </a:bodyPr>
          <a:lstStyle/>
          <a:p>
            <a:r>
              <a:rPr lang="en-US" kern="1200">
                <a:solidFill>
                  <a:srgbClr val="FFFFFF"/>
                </a:solidFill>
                <a:latin typeface="+mj-lt"/>
                <a:ea typeface="+mj-ea"/>
                <a:cs typeface="+mj-cs"/>
              </a:rPr>
              <a:t>Schema</a:t>
            </a:r>
          </a:p>
        </p:txBody>
      </p:sp>
      <p:sp>
        <p:nvSpPr>
          <p:cNvPr id="14"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4796367" y="6214531"/>
            <a:ext cx="729494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US" dirty="0" err="1"/>
              <a:t>Imielinski</a:t>
            </a:r>
            <a:r>
              <a:rPr lang="en-US" dirty="0"/>
              <a:t>, T.; </a:t>
            </a:r>
            <a:r>
              <a:rPr lang="en-US" dirty="0" err="1"/>
              <a:t>Lipski</a:t>
            </a:r>
            <a:r>
              <a:rPr lang="en-US" dirty="0"/>
              <a:t>, W. "A systematic approach to relational database theory". Proceedings of the 1982 ACM SIGMOD</a:t>
            </a:r>
          </a:p>
        </p:txBody>
      </p:sp>
      <p:graphicFrame>
        <p:nvGraphicFramePr>
          <p:cNvPr id="7" name="TextBox 3">
            <a:extLst>
              <a:ext uri="{FF2B5EF4-FFF2-40B4-BE49-F238E27FC236}">
                <a16:creationId xmlns:a16="http://schemas.microsoft.com/office/drawing/2014/main" id="{C73C4067-1109-4ABE-8543-B8E2EC00B723}"/>
              </a:ext>
            </a:extLst>
          </p:cNvPr>
          <p:cNvGraphicFramePr/>
          <p:nvPr>
            <p:extLst>
              <p:ext uri="{D42A27DB-BD31-4B8C-83A1-F6EECF244321}">
                <p14:modId xmlns:p14="http://schemas.microsoft.com/office/powerpoint/2010/main" val="1410280646"/>
              </p:ext>
            </p:extLst>
          </p:nvPr>
        </p:nvGraphicFramePr>
        <p:xfrm>
          <a:off x="5399012" y="234723"/>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3704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4330874" y="4382458"/>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Supply</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,qty,price</a:t>
            </a:r>
            <a:r>
              <a:rPr lang="en-US" sz="2000" dirty="0">
                <a:solidFill>
                  <a:srgbClr val="4B4B4B"/>
                </a:solidFill>
                <a:latin typeface="Museo Sans 300" pitchFamily="50" charset="0"/>
              </a:rPr>
              <a:t>)</a:t>
            </a:r>
          </a:p>
        </p:txBody>
      </p:sp>
      <p:sp>
        <p:nvSpPr>
          <p:cNvPr id="2" name="Title 1"/>
          <p:cNvSpPr>
            <a:spLocks noGrp="1"/>
          </p:cNvSpPr>
          <p:nvPr>
            <p:ph type="title"/>
          </p:nvPr>
        </p:nvSpPr>
        <p:spPr>
          <a:xfrm>
            <a:off x="1730679" y="62320"/>
            <a:ext cx="8991600" cy="692497"/>
          </a:xfrm>
        </p:spPr>
        <p:txBody>
          <a:bodyPr>
            <a:normAutofit fontScale="90000"/>
          </a:bodyPr>
          <a:lstStyle/>
          <a:p>
            <a:r>
              <a:rPr lang="en-US" dirty="0"/>
              <a:t>Relational Data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26</a:t>
            </a:fld>
            <a:endParaRPr dirty="0">
              <a:latin typeface="Museo Sans 100" pitchFamily="50" charset="0"/>
            </a:endParaRPr>
          </a:p>
        </p:txBody>
      </p:sp>
      <p:sp>
        <p:nvSpPr>
          <p:cNvPr id="7" name="Rounded Rectangle 6"/>
          <p:cNvSpPr/>
          <p:nvPr/>
        </p:nvSpPr>
        <p:spPr>
          <a:xfrm>
            <a:off x="2273474" y="1886544"/>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8" name="Rounded Rectangle 7"/>
          <p:cNvSpPr/>
          <p:nvPr/>
        </p:nvSpPr>
        <p:spPr>
          <a:xfrm>
            <a:off x="6388274" y="1886544"/>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a:t>
            </a:r>
            <a:r>
              <a:rPr lang="en-US" sz="2000" dirty="0">
                <a:solidFill>
                  <a:srgbClr val="4B4B4B"/>
                </a:solidFill>
                <a:latin typeface="Museo Sans 300" pitchFamily="50" charset="0"/>
              </a:rPr>
              <a:t>)</a:t>
            </a:r>
          </a:p>
        </p:txBody>
      </p:sp>
      <p:cxnSp>
        <p:nvCxnSpPr>
          <p:cNvPr id="13" name="Elbow Connector 12"/>
          <p:cNvCxnSpPr>
            <a:stCxn id="7" idx="2"/>
            <a:endCxn id="22" idx="0"/>
          </p:cNvCxnSpPr>
          <p:nvPr/>
        </p:nvCxnSpPr>
        <p:spPr>
          <a:xfrm rot="16200000" flipH="1">
            <a:off x="4408824" y="2745880"/>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2"/>
            <a:endCxn id="22" idx="0"/>
          </p:cNvCxnSpPr>
          <p:nvPr/>
        </p:nvCxnSpPr>
        <p:spPr>
          <a:xfrm rot="5400000">
            <a:off x="6466231" y="2745880"/>
            <a:ext cx="1215753" cy="2057400"/>
          </a:xfrm>
          <a:prstGeom prst="bentConnector3">
            <a:avLst>
              <a:gd name="adj1" fmla="val 50000"/>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228113" y="1150308"/>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19" name="Rounded Rectangle 18"/>
          <p:cNvSpPr/>
          <p:nvPr/>
        </p:nvSpPr>
        <p:spPr>
          <a:xfrm>
            <a:off x="2262956" y="1889562"/>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0" name="Rounded Rectangle 19"/>
          <p:cNvSpPr/>
          <p:nvPr/>
        </p:nvSpPr>
        <p:spPr>
          <a:xfrm>
            <a:off x="6377756" y="1898659"/>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21" name="Rounded Rectangle 20"/>
          <p:cNvSpPr/>
          <p:nvPr/>
        </p:nvSpPr>
        <p:spPr>
          <a:xfrm>
            <a:off x="4328316" y="4390515"/>
            <a:ext cx="3439518" cy="1255592"/>
          </a:xfrm>
          <a:prstGeom prst="roundRect">
            <a:avLst>
              <a:gd name="adj" fmla="val 11801"/>
            </a:avLst>
          </a:prstGeom>
          <a:noFill/>
          <a:ln w="762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Tree>
    <p:extLst>
      <p:ext uri="{BB962C8B-B14F-4D97-AF65-F5344CB8AC3E}">
        <p14:creationId xmlns:p14="http://schemas.microsoft.com/office/powerpoint/2010/main" val="166111742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5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476759-E219-44A0-9356-A0847FCED439}"/>
              </a:ext>
            </a:extLst>
          </p:cNvPr>
          <p:cNvSpPr>
            <a:spLocks noGrp="1"/>
          </p:cNvSpPr>
          <p:nvPr>
            <p:ph type="title"/>
          </p:nvPr>
        </p:nvSpPr>
        <p:spPr/>
        <p:txBody>
          <a:bodyPr>
            <a:normAutofit fontScale="90000"/>
          </a:bodyPr>
          <a:lstStyle/>
          <a:p>
            <a:r>
              <a:rPr lang="en-US" dirty="0"/>
              <a:t>RELATIONAL MODEL</a:t>
            </a:r>
          </a:p>
        </p:txBody>
      </p:sp>
      <p:sp>
        <p:nvSpPr>
          <p:cNvPr id="4" name="Content Placeholder 3">
            <a:extLst>
              <a:ext uri="{FF2B5EF4-FFF2-40B4-BE49-F238E27FC236}">
                <a16:creationId xmlns:a16="http://schemas.microsoft.com/office/drawing/2014/main" id="{4754AD78-17DC-469E-9E83-0C270320CB4F}"/>
              </a:ext>
            </a:extLst>
          </p:cNvPr>
          <p:cNvSpPr>
            <a:spLocks noGrp="1"/>
          </p:cNvSpPr>
          <p:nvPr>
            <p:ph idx="1"/>
          </p:nvPr>
        </p:nvSpPr>
        <p:spPr>
          <a:xfrm>
            <a:off x="621437" y="921053"/>
            <a:ext cx="5730377" cy="5266265"/>
          </a:xfrm>
        </p:spPr>
        <p:txBody>
          <a:bodyPr/>
          <a:lstStyle/>
          <a:p>
            <a:r>
              <a:rPr lang="en-US" dirty="0"/>
              <a:t>A </a:t>
            </a:r>
            <a:r>
              <a:rPr lang="en-US" u="sng" dirty="0"/>
              <a:t>relation</a:t>
            </a:r>
            <a:r>
              <a:rPr lang="en-US" dirty="0"/>
              <a:t> is unordered set that contain the relationship of attributes that represent entities.</a:t>
            </a:r>
          </a:p>
          <a:p>
            <a:endParaRPr lang="en-US" sz="1200" dirty="0"/>
          </a:p>
          <a:p>
            <a:r>
              <a:rPr lang="en-US" dirty="0"/>
              <a:t>A </a:t>
            </a:r>
            <a:r>
              <a:rPr lang="en-US" u="sng" dirty="0"/>
              <a:t>tuple</a:t>
            </a:r>
            <a:r>
              <a:rPr lang="en-US" dirty="0"/>
              <a:t> is a set of attribute values (also known as its </a:t>
            </a:r>
            <a:r>
              <a:rPr lang="en-US" u="sng" dirty="0"/>
              <a:t>domain</a:t>
            </a:r>
            <a:r>
              <a:rPr lang="en-US" dirty="0"/>
              <a:t>) in the relation.</a:t>
            </a:r>
          </a:p>
          <a:p>
            <a:pPr lvl="1"/>
            <a:r>
              <a:rPr lang="en-US" dirty="0"/>
              <a:t>Values are (normally) atomic/scalar.</a:t>
            </a:r>
          </a:p>
          <a:p>
            <a:pPr lvl="1"/>
            <a:r>
              <a:rPr lang="en-US" dirty="0"/>
              <a:t>The special value </a:t>
            </a:r>
            <a:r>
              <a:rPr lang="en-US" b="1" dirty="0">
                <a:solidFill>
                  <a:srgbClr val="F76D6D"/>
                </a:solidFill>
                <a:latin typeface="Inconsolata" panose="00000509000000000000" pitchFamily="49" charset="0"/>
              </a:rPr>
              <a:t>NULL</a:t>
            </a:r>
            <a:r>
              <a:rPr lang="en-US" dirty="0"/>
              <a:t> is a member of every domain.</a:t>
            </a:r>
          </a:p>
          <a:p>
            <a:endParaRPr lang="en-US" dirty="0"/>
          </a:p>
        </p:txBody>
      </p:sp>
      <p:sp>
        <p:nvSpPr>
          <p:cNvPr id="5" name="TextBox 4">
            <a:extLst>
              <a:ext uri="{FF2B5EF4-FFF2-40B4-BE49-F238E27FC236}">
                <a16:creationId xmlns:a16="http://schemas.microsoft.com/office/drawing/2014/main" id="{18815140-1641-4298-A1CF-5678F698727F}"/>
              </a:ext>
            </a:extLst>
          </p:cNvPr>
          <p:cNvSpPr txBox="1"/>
          <p:nvPr/>
        </p:nvSpPr>
        <p:spPr>
          <a:xfrm>
            <a:off x="6478657" y="982500"/>
            <a:ext cx="4339651"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Artist</a:t>
            </a:r>
            <a:r>
              <a:rPr lang="en-US" sz="2000" dirty="0">
                <a:solidFill>
                  <a:srgbClr val="474866"/>
                </a:solidFill>
                <a:latin typeface="Inconsolata" panose="00000509000000000000" pitchFamily="49" charset="0"/>
              </a:rPr>
              <a:t>(name, year, country)</a:t>
            </a:r>
          </a:p>
        </p:txBody>
      </p:sp>
      <p:graphicFrame>
        <p:nvGraphicFramePr>
          <p:cNvPr id="6" name="Table 5">
            <a:extLst>
              <a:ext uri="{FF2B5EF4-FFF2-40B4-BE49-F238E27FC236}">
                <a16:creationId xmlns:a16="http://schemas.microsoft.com/office/drawing/2014/main" id="{73BF08EB-5B78-4E09-BBEE-DD6704210A85}"/>
              </a:ext>
            </a:extLst>
          </p:cNvPr>
          <p:cNvGraphicFramePr>
            <a:graphicFrameLocks noGrp="1"/>
          </p:cNvGraphicFramePr>
          <p:nvPr>
            <p:extLst>
              <p:ext uri="{D42A27DB-BD31-4B8C-83A1-F6EECF244321}">
                <p14:modId xmlns:p14="http://schemas.microsoft.com/office/powerpoint/2010/main" val="1063637830"/>
              </p:ext>
            </p:extLst>
          </p:nvPr>
        </p:nvGraphicFramePr>
        <p:xfrm>
          <a:off x="6933980" y="1564400"/>
          <a:ext cx="4447257" cy="2316480"/>
        </p:xfrm>
        <a:graphic>
          <a:graphicData uri="http://schemas.openxmlformats.org/drawingml/2006/table">
            <a:tbl>
              <a:tblPr firstRow="1" bandRow="1">
                <a:tableStyleId>{793D81CF-94F2-401A-BA57-92F5A7B2D0C5}</a:tableStyleId>
              </a:tblPr>
              <a:tblGrid>
                <a:gridCol w="2108084">
                  <a:extLst>
                    <a:ext uri="{9D8B030D-6E8A-4147-A177-3AD203B41FA5}">
                      <a16:colId xmlns:a16="http://schemas.microsoft.com/office/drawing/2014/main" val="20000"/>
                    </a:ext>
                  </a:extLst>
                </a:gridCol>
                <a:gridCol w="989650">
                  <a:extLst>
                    <a:ext uri="{9D8B030D-6E8A-4147-A177-3AD203B41FA5}">
                      <a16:colId xmlns:a16="http://schemas.microsoft.com/office/drawing/2014/main" val="1366806490"/>
                    </a:ext>
                  </a:extLst>
                </a:gridCol>
                <a:gridCol w="1349523">
                  <a:extLst>
                    <a:ext uri="{9D8B030D-6E8A-4147-A177-3AD203B41FA5}">
                      <a16:colId xmlns:a16="http://schemas.microsoft.com/office/drawing/2014/main" val="1214414133"/>
                    </a:ext>
                  </a:extLst>
                </a:gridCol>
              </a:tblGrid>
              <a:tr h="731520">
                <a:tc>
                  <a:txBody>
                    <a:bodyPr/>
                    <a:lstStyle/>
                    <a:p>
                      <a:r>
                        <a:rPr lang="en-US" sz="2000" dirty="0">
                          <a:latin typeface="Inconsolata" panose="00000509000000000000" pitchFamily="49" charset="0"/>
                        </a:rPr>
                        <a:t>name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year</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country</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6720">
                <a:tc>
                  <a:txBody>
                    <a:bodyPr/>
                    <a:lstStyle/>
                    <a:p>
                      <a:r>
                        <a:rPr lang="en-US" sz="2000" dirty="0">
                          <a:latin typeface="Inconsolata" panose="00000509000000000000" pitchFamily="49" charset="0"/>
                        </a:rPr>
                        <a:t>Wu Tang Clan</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31520">
                <a:tc>
                  <a:txBody>
                    <a:bodyPr/>
                    <a:lstStyle/>
                    <a:p>
                      <a:r>
                        <a:rPr lang="en-US" sz="2000" dirty="0">
                          <a:latin typeface="Inconsolata" panose="00000509000000000000" pitchFamily="49" charset="0"/>
                        </a:rPr>
                        <a:t>Notorious B.I.G.</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6720">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1989</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0" name="Group 9">
            <a:extLst>
              <a:ext uri="{FF2B5EF4-FFF2-40B4-BE49-F238E27FC236}">
                <a16:creationId xmlns:a16="http://schemas.microsoft.com/office/drawing/2014/main" id="{A374AE77-89CE-4C9A-A142-3902D93D816E}"/>
              </a:ext>
            </a:extLst>
          </p:cNvPr>
          <p:cNvGrpSpPr/>
          <p:nvPr/>
        </p:nvGrpSpPr>
        <p:grpSpPr>
          <a:xfrm>
            <a:off x="7383166" y="4076731"/>
            <a:ext cx="2513701" cy="1374639"/>
            <a:chOff x="5848325" y="3105150"/>
            <a:chExt cx="2513701" cy="1030979"/>
          </a:xfrm>
        </p:grpSpPr>
        <p:sp>
          <p:nvSpPr>
            <p:cNvPr id="7" name="TextBox 6">
              <a:extLst>
                <a:ext uri="{FF2B5EF4-FFF2-40B4-BE49-F238E27FC236}">
                  <a16:creationId xmlns:a16="http://schemas.microsoft.com/office/drawing/2014/main" id="{06B14EEA-C273-495E-AA29-466A33D567A6}"/>
                </a:ext>
              </a:extLst>
            </p:cNvPr>
            <p:cNvSpPr txBox="1"/>
            <p:nvPr/>
          </p:nvSpPr>
          <p:spPr>
            <a:xfrm>
              <a:off x="6224902" y="3105150"/>
              <a:ext cx="1760547" cy="346249"/>
            </a:xfrm>
            <a:prstGeom prst="rect">
              <a:avLst/>
            </a:prstGeom>
            <a:noFill/>
            <a:ln>
              <a:noFill/>
            </a:ln>
          </p:spPr>
          <p:txBody>
            <a:bodyPr wrap="none" rtlCol="0">
              <a:spAutoFit/>
            </a:bodyPr>
            <a:lstStyle/>
            <a:p>
              <a:pPr algn="ctr"/>
              <a:r>
                <a:rPr lang="en-US" sz="2400" i="1" dirty="0">
                  <a:solidFill>
                    <a:srgbClr val="474866"/>
                  </a:solidFill>
                  <a:latin typeface="Proxima Nova Bl" panose="02000506030000020004" pitchFamily="50" charset="0"/>
                </a:rPr>
                <a:t>n</a:t>
              </a:r>
              <a:r>
                <a:rPr lang="en-US" sz="2400" dirty="0">
                  <a:solidFill>
                    <a:srgbClr val="474866"/>
                  </a:solidFill>
                  <a:latin typeface="Proxima Nova Bl" panose="02000506030000020004" pitchFamily="50" charset="0"/>
                </a:rPr>
                <a:t>-</a:t>
              </a:r>
              <a:r>
                <a:rPr lang="en-US" sz="2400" dirty="0" err="1">
                  <a:solidFill>
                    <a:srgbClr val="474866"/>
                  </a:solidFill>
                  <a:latin typeface="Proxima Nova Bl" panose="02000506030000020004" pitchFamily="50" charset="0"/>
                </a:rPr>
                <a:t>ary</a:t>
              </a:r>
              <a:r>
                <a:rPr lang="en-US" sz="2400" dirty="0">
                  <a:solidFill>
                    <a:srgbClr val="474866"/>
                  </a:solidFill>
                  <a:latin typeface="Proxima Nova Bl" panose="02000506030000020004" pitchFamily="50" charset="0"/>
                </a:rPr>
                <a:t> Relation</a:t>
              </a:r>
            </a:p>
          </p:txBody>
        </p:sp>
        <p:sp>
          <p:nvSpPr>
            <p:cNvPr id="8" name="TextBox 7">
              <a:extLst>
                <a:ext uri="{FF2B5EF4-FFF2-40B4-BE49-F238E27FC236}">
                  <a16:creationId xmlns:a16="http://schemas.microsoft.com/office/drawing/2014/main" id="{5689C0D1-8E07-4320-B889-A88DB5EDEBD8}"/>
                </a:ext>
              </a:extLst>
            </p:cNvPr>
            <p:cNvSpPr txBox="1"/>
            <p:nvPr/>
          </p:nvSpPr>
          <p:spPr>
            <a:xfrm>
              <a:off x="5848325" y="3789880"/>
              <a:ext cx="2513701" cy="346249"/>
            </a:xfrm>
            <a:prstGeom prst="rect">
              <a:avLst/>
            </a:prstGeom>
            <a:noFill/>
            <a:ln>
              <a:noFill/>
            </a:ln>
          </p:spPr>
          <p:txBody>
            <a:bodyPr wrap="none" rtlCol="0">
              <a:spAutoFit/>
            </a:bodyPr>
            <a:lstStyle/>
            <a:p>
              <a:pPr algn="ctr"/>
              <a:r>
                <a:rPr lang="en-US" sz="2400" dirty="0">
                  <a:solidFill>
                    <a:srgbClr val="474866"/>
                  </a:solidFill>
                  <a:latin typeface="Proxima Nova Bl" panose="02000506030000020004" pitchFamily="50" charset="0"/>
                </a:rPr>
                <a:t>Table with </a:t>
              </a:r>
              <a:r>
                <a:rPr lang="en-US" sz="2400" i="1" dirty="0">
                  <a:solidFill>
                    <a:srgbClr val="474866"/>
                  </a:solidFill>
                  <a:latin typeface="Proxima Nova Bl" panose="02000506030000020004" pitchFamily="50" charset="0"/>
                </a:rPr>
                <a:t>n</a:t>
              </a:r>
              <a:r>
                <a:rPr lang="en-US" sz="2400" dirty="0">
                  <a:solidFill>
                    <a:srgbClr val="474866"/>
                  </a:solidFill>
                  <a:latin typeface="Proxima Nova Bl" panose="02000506030000020004" pitchFamily="50" charset="0"/>
                </a:rPr>
                <a:t> columns</a:t>
              </a:r>
            </a:p>
          </p:txBody>
        </p:sp>
        <p:sp>
          <p:nvSpPr>
            <p:cNvPr id="9" name="TextBox 8">
              <a:extLst>
                <a:ext uri="{FF2B5EF4-FFF2-40B4-BE49-F238E27FC236}">
                  <a16:creationId xmlns:a16="http://schemas.microsoft.com/office/drawing/2014/main" id="{298E9255-86B2-4239-998D-935CB9FB92D4}"/>
                </a:ext>
              </a:extLst>
            </p:cNvPr>
            <p:cNvSpPr txBox="1"/>
            <p:nvPr/>
          </p:nvSpPr>
          <p:spPr>
            <a:xfrm>
              <a:off x="6934296" y="3447515"/>
              <a:ext cx="341760" cy="346249"/>
            </a:xfrm>
            <a:prstGeom prst="rect">
              <a:avLst/>
            </a:prstGeom>
            <a:noFill/>
            <a:ln>
              <a:noFill/>
            </a:ln>
          </p:spPr>
          <p:txBody>
            <a:bodyPr wrap="none" rtlCol="0">
              <a:spAutoFit/>
            </a:bodyPr>
            <a:lstStyle/>
            <a:p>
              <a:pPr algn="ctr"/>
              <a:r>
                <a:rPr lang="en-US" sz="2400" dirty="0">
                  <a:solidFill>
                    <a:srgbClr val="474866"/>
                  </a:solidFill>
                  <a:latin typeface="Proxima Nova Bl" panose="02000506030000020004" pitchFamily="50" charset="0"/>
                </a:rPr>
                <a:t>=</a:t>
              </a:r>
            </a:p>
          </p:txBody>
        </p:sp>
      </p:grpSp>
    </p:spTree>
    <p:extLst>
      <p:ext uri="{BB962C8B-B14F-4D97-AF65-F5344CB8AC3E}">
        <p14:creationId xmlns:p14="http://schemas.microsoft.com/office/powerpoint/2010/main" val="331586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D29F80-EFC1-4B75-BFEA-C720C2D09878}"/>
              </a:ext>
            </a:extLst>
          </p:cNvPr>
          <p:cNvSpPr>
            <a:spLocks noGrp="1"/>
          </p:cNvSpPr>
          <p:nvPr>
            <p:ph type="title"/>
          </p:nvPr>
        </p:nvSpPr>
        <p:spPr/>
        <p:txBody>
          <a:bodyPr>
            <a:normAutofit fontScale="90000"/>
          </a:bodyPr>
          <a:lstStyle/>
          <a:p>
            <a:r>
              <a:rPr lang="en-US" dirty="0"/>
              <a:t>RELATIONAL MODEL: PRIMARY KEY</a:t>
            </a:r>
          </a:p>
        </p:txBody>
      </p:sp>
      <p:sp>
        <p:nvSpPr>
          <p:cNvPr id="4" name="Content Placeholder 3">
            <a:extLst>
              <a:ext uri="{FF2B5EF4-FFF2-40B4-BE49-F238E27FC236}">
                <a16:creationId xmlns:a16="http://schemas.microsoft.com/office/drawing/2014/main" id="{987A4B7C-E23F-406A-9C5B-6D3318944CF4}"/>
              </a:ext>
            </a:extLst>
          </p:cNvPr>
          <p:cNvSpPr>
            <a:spLocks noGrp="1"/>
          </p:cNvSpPr>
          <p:nvPr>
            <p:ph idx="1"/>
          </p:nvPr>
        </p:nvSpPr>
        <p:spPr>
          <a:xfrm>
            <a:off x="320813" y="965807"/>
            <a:ext cx="6480037" cy="5266265"/>
          </a:xfrm>
        </p:spPr>
        <p:txBody>
          <a:bodyPr/>
          <a:lstStyle/>
          <a:p>
            <a:r>
              <a:rPr lang="en-US" dirty="0"/>
              <a:t>A relation’s </a:t>
            </a:r>
            <a:r>
              <a:rPr lang="en-US" u="sng" dirty="0"/>
              <a:t>primary key</a:t>
            </a:r>
            <a:r>
              <a:rPr lang="en-US" dirty="0"/>
              <a:t> is a candidate key that is deemed more “important” than other candidate keys.</a:t>
            </a:r>
          </a:p>
          <a:p>
            <a:endParaRPr lang="en-US" sz="1200" u="sng" dirty="0"/>
          </a:p>
          <a:p>
            <a:r>
              <a:rPr lang="en-US" dirty="0"/>
              <a:t>Some DBMSs automatically create an internal primary key for a table if you do not define one.</a:t>
            </a:r>
          </a:p>
        </p:txBody>
      </p:sp>
      <p:graphicFrame>
        <p:nvGraphicFramePr>
          <p:cNvPr id="6" name="Table - Original">
            <a:extLst>
              <a:ext uri="{FF2B5EF4-FFF2-40B4-BE49-F238E27FC236}">
                <a16:creationId xmlns:a16="http://schemas.microsoft.com/office/drawing/2014/main" id="{A4B4239A-3BC4-4A63-8780-BE90D195F93C}"/>
              </a:ext>
            </a:extLst>
          </p:cNvPr>
          <p:cNvGraphicFramePr>
            <a:graphicFrameLocks noGrp="1"/>
          </p:cNvGraphicFramePr>
          <p:nvPr>
            <p:extLst>
              <p:ext uri="{D42A27DB-BD31-4B8C-83A1-F6EECF244321}">
                <p14:modId xmlns:p14="http://schemas.microsoft.com/office/powerpoint/2010/main" val="2497978830"/>
              </p:ext>
            </p:extLst>
          </p:nvPr>
        </p:nvGraphicFramePr>
        <p:xfrm>
          <a:off x="8550839" y="1674076"/>
          <a:ext cx="3429000" cy="2316480"/>
        </p:xfrm>
        <a:graphic>
          <a:graphicData uri="http://schemas.openxmlformats.org/drawingml/2006/table">
            <a:tbl>
              <a:tblPr firstRow="1" bandRow="1">
                <a:tableStyleId>{793D81CF-94F2-401A-BA57-92F5A7B2D0C5}</a:tableStyleId>
              </a:tblPr>
              <a:tblGrid>
                <a:gridCol w="1828800">
                  <a:extLst>
                    <a:ext uri="{9D8B030D-6E8A-4147-A177-3AD203B41FA5}">
                      <a16:colId xmlns:a16="http://schemas.microsoft.com/office/drawing/2014/main" val="20000"/>
                    </a:ext>
                  </a:extLst>
                </a:gridCol>
                <a:gridCol w="685800">
                  <a:extLst>
                    <a:ext uri="{9D8B030D-6E8A-4147-A177-3AD203B41FA5}">
                      <a16:colId xmlns:a16="http://schemas.microsoft.com/office/drawing/2014/main" val="1366806490"/>
                    </a:ext>
                  </a:extLst>
                </a:gridCol>
                <a:gridCol w="914400">
                  <a:extLst>
                    <a:ext uri="{9D8B030D-6E8A-4147-A177-3AD203B41FA5}">
                      <a16:colId xmlns:a16="http://schemas.microsoft.com/office/drawing/2014/main" val="1214414133"/>
                    </a:ext>
                  </a:extLst>
                </a:gridCol>
              </a:tblGrid>
              <a:tr h="731520">
                <a:tc>
                  <a:txBody>
                    <a:bodyPr/>
                    <a:lstStyle/>
                    <a:p>
                      <a:r>
                        <a:rPr lang="en-US" sz="2000" dirty="0">
                          <a:latin typeface="Inconsolata" panose="00000509000000000000" pitchFamily="49" charset="0"/>
                        </a:rPr>
                        <a:t>name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year</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country</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6720">
                <a:tc>
                  <a:txBody>
                    <a:bodyPr/>
                    <a:lstStyle/>
                    <a:p>
                      <a:r>
                        <a:rPr lang="en-US" sz="2000" dirty="0">
                          <a:latin typeface="Inconsolata" panose="00000509000000000000" pitchFamily="49" charset="0"/>
                        </a:rPr>
                        <a:t>Wu Tang Clan</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31520">
                <a:tc>
                  <a:txBody>
                    <a:bodyPr/>
                    <a:lstStyle/>
                    <a:p>
                      <a:r>
                        <a:rPr lang="en-US" sz="2000" dirty="0">
                          <a:latin typeface="Inconsolata" panose="00000509000000000000" pitchFamily="49" charset="0"/>
                        </a:rPr>
                        <a:t>Notorious B.I.G.</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6720">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1989</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 name="Table - Id Column">
            <a:extLst>
              <a:ext uri="{FF2B5EF4-FFF2-40B4-BE49-F238E27FC236}">
                <a16:creationId xmlns:a16="http://schemas.microsoft.com/office/drawing/2014/main" id="{F9638326-602D-4C35-A473-BDFE246AAFA2}"/>
              </a:ext>
            </a:extLst>
          </p:cNvPr>
          <p:cNvGraphicFramePr>
            <a:graphicFrameLocks noGrp="1"/>
          </p:cNvGraphicFramePr>
          <p:nvPr>
            <p:extLst>
              <p:ext uri="{D42A27DB-BD31-4B8C-83A1-F6EECF244321}">
                <p14:modId xmlns:p14="http://schemas.microsoft.com/office/powerpoint/2010/main" val="1167958312"/>
              </p:ext>
            </p:extLst>
          </p:nvPr>
        </p:nvGraphicFramePr>
        <p:xfrm>
          <a:off x="7762409" y="1674076"/>
          <a:ext cx="4429591" cy="5120640"/>
        </p:xfrm>
        <a:graphic>
          <a:graphicData uri="http://schemas.openxmlformats.org/drawingml/2006/table">
            <a:tbl>
              <a:tblPr firstRow="1" bandRow="1">
                <a:tableStyleId>{793D81CF-94F2-401A-BA57-92F5A7B2D0C5}</a:tableStyleId>
              </a:tblPr>
              <a:tblGrid>
                <a:gridCol w="638826">
                  <a:extLst>
                    <a:ext uri="{9D8B030D-6E8A-4147-A177-3AD203B41FA5}">
                      <a16:colId xmlns:a16="http://schemas.microsoft.com/office/drawing/2014/main" val="3606947816"/>
                    </a:ext>
                  </a:extLst>
                </a:gridCol>
                <a:gridCol w="1950724">
                  <a:extLst>
                    <a:ext uri="{9D8B030D-6E8A-4147-A177-3AD203B41FA5}">
                      <a16:colId xmlns:a16="http://schemas.microsoft.com/office/drawing/2014/main" val="20000"/>
                    </a:ext>
                  </a:extLst>
                </a:gridCol>
                <a:gridCol w="808756">
                  <a:extLst>
                    <a:ext uri="{9D8B030D-6E8A-4147-A177-3AD203B41FA5}">
                      <a16:colId xmlns:a16="http://schemas.microsoft.com/office/drawing/2014/main" val="1366806490"/>
                    </a:ext>
                  </a:extLst>
                </a:gridCol>
                <a:gridCol w="1031285">
                  <a:extLst>
                    <a:ext uri="{9D8B030D-6E8A-4147-A177-3AD203B41FA5}">
                      <a16:colId xmlns:a16="http://schemas.microsoft.com/office/drawing/2014/main" val="1214414133"/>
                    </a:ext>
                  </a:extLst>
                </a:gridCol>
              </a:tblGrid>
              <a:tr h="731520">
                <a:tc>
                  <a:txBody>
                    <a:bodyPr/>
                    <a:lstStyle/>
                    <a:p>
                      <a:r>
                        <a:rPr lang="en-US" sz="2000" dirty="0">
                          <a:latin typeface="Inconsolata" panose="00000509000000000000" pitchFamily="49" charset="0"/>
                        </a:rPr>
                        <a:t>id</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name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year</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country</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31520">
                <a:tc>
                  <a:txBody>
                    <a:bodyPr/>
                    <a:lstStyle/>
                    <a:p>
                      <a:r>
                        <a:rPr lang="en-US" sz="2000" dirty="0">
                          <a:latin typeface="Inconsolata" panose="00000509000000000000" pitchFamily="49" charset="0"/>
                        </a:rPr>
                        <a:t>101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Wu Tang Clan</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31520">
                <a:tc>
                  <a:txBody>
                    <a:bodyPr/>
                    <a:lstStyle/>
                    <a:p>
                      <a:r>
                        <a:rPr lang="en-US" sz="2000" dirty="0">
                          <a:latin typeface="Inconsolata" panose="00000509000000000000" pitchFamily="49" charset="0"/>
                        </a:rPr>
                        <a:t>102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Notorious B.I.G.</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31520">
                <a:tc>
                  <a:txBody>
                    <a:bodyPr/>
                    <a:lstStyle/>
                    <a:p>
                      <a:r>
                        <a:rPr lang="en-US" sz="2000" dirty="0">
                          <a:latin typeface="Inconsolata" panose="00000509000000000000" pitchFamily="49" charset="0"/>
                        </a:rPr>
                        <a:t>103</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1989</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31520">
                <a:tc>
                  <a:txBody>
                    <a:bodyPr/>
                    <a:lstStyle/>
                    <a:p>
                      <a:r>
                        <a:rPr lang="en-US" sz="2000" dirty="0">
                          <a:latin typeface="Inconsolata" panose="00000509000000000000" pitchFamily="49" charset="0"/>
                        </a:rPr>
                        <a:t>104</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2017</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India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7431037"/>
                  </a:ext>
                </a:extLst>
              </a:tr>
              <a:tr h="731520">
                <a:tc>
                  <a:txBody>
                    <a:bodyPr/>
                    <a:lstStyle/>
                    <a:p>
                      <a:r>
                        <a:rPr lang="en-US" sz="2000" dirty="0">
                          <a:latin typeface="Inconsolata" panose="00000509000000000000" pitchFamily="49" charset="0"/>
                        </a:rPr>
                        <a:t>105</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2017</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953820"/>
                  </a:ext>
                </a:extLst>
              </a:tr>
              <a:tr h="731520">
                <a:tc>
                  <a:txBody>
                    <a:bodyPr/>
                    <a:lstStyle/>
                    <a:p>
                      <a:r>
                        <a:rPr lang="en-US" sz="2000" dirty="0">
                          <a:latin typeface="Inconsolata" panose="00000509000000000000" pitchFamily="49" charset="0"/>
                        </a:rPr>
                        <a:t>106</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2017</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7807923"/>
                  </a:ext>
                </a:extLst>
              </a:tr>
            </a:tbl>
          </a:graphicData>
        </a:graphic>
      </p:graphicFrame>
      <p:sp>
        <p:nvSpPr>
          <p:cNvPr id="11" name="TextBox 10">
            <a:extLst>
              <a:ext uri="{FF2B5EF4-FFF2-40B4-BE49-F238E27FC236}">
                <a16:creationId xmlns:a16="http://schemas.microsoft.com/office/drawing/2014/main" id="{07681BA6-5986-45F7-8CD6-6ABC9B0EBCF0}"/>
              </a:ext>
            </a:extLst>
          </p:cNvPr>
          <p:cNvSpPr txBox="1"/>
          <p:nvPr/>
        </p:nvSpPr>
        <p:spPr>
          <a:xfrm>
            <a:off x="7236796" y="1149286"/>
            <a:ext cx="4955204"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Artist</a:t>
            </a:r>
            <a:r>
              <a:rPr lang="en-US" sz="2000" dirty="0">
                <a:solidFill>
                  <a:srgbClr val="474866"/>
                </a:solidFill>
                <a:latin typeface="Inconsolata" panose="00000509000000000000" pitchFamily="49" charset="0"/>
              </a:rPr>
              <a:t>(</a:t>
            </a:r>
            <a:r>
              <a:rPr lang="en-US" sz="2000" u="sng" dirty="0">
                <a:solidFill>
                  <a:srgbClr val="474866"/>
                </a:solidFill>
                <a:latin typeface="Inconsolata" panose="00000509000000000000" pitchFamily="49" charset="0"/>
              </a:rPr>
              <a:t>id</a:t>
            </a:r>
            <a:r>
              <a:rPr lang="en-US" sz="2000" dirty="0">
                <a:solidFill>
                  <a:srgbClr val="474866"/>
                </a:solidFill>
                <a:latin typeface="Inconsolata" panose="00000509000000000000" pitchFamily="49" charset="0"/>
              </a:rPr>
              <a:t>, name, year, country)</a:t>
            </a:r>
          </a:p>
        </p:txBody>
      </p:sp>
    </p:spTree>
    <p:extLst>
      <p:ext uri="{BB962C8B-B14F-4D97-AF65-F5344CB8AC3E}">
        <p14:creationId xmlns:p14="http://schemas.microsoft.com/office/powerpoint/2010/main" val="68221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912474-68CD-4D81-8708-D99A6A5D0F82}"/>
              </a:ext>
            </a:extLst>
          </p:cNvPr>
          <p:cNvSpPr>
            <a:spLocks noGrp="1"/>
          </p:cNvSpPr>
          <p:nvPr>
            <p:ph type="title"/>
          </p:nvPr>
        </p:nvSpPr>
        <p:spPr/>
        <p:txBody>
          <a:bodyPr>
            <a:normAutofit fontScale="90000"/>
          </a:bodyPr>
          <a:lstStyle/>
          <a:p>
            <a:r>
              <a:rPr lang="en-US" dirty="0"/>
              <a:t>RELATIONAL MODEL: FOREIGN KEYS</a:t>
            </a:r>
          </a:p>
        </p:txBody>
      </p:sp>
      <p:sp>
        <p:nvSpPr>
          <p:cNvPr id="4" name="Content Placeholder 3">
            <a:extLst>
              <a:ext uri="{FF2B5EF4-FFF2-40B4-BE49-F238E27FC236}">
                <a16:creationId xmlns:a16="http://schemas.microsoft.com/office/drawing/2014/main" id="{953B076A-C22B-4FB8-9CD0-1755C3CC0E4D}"/>
              </a:ext>
            </a:extLst>
          </p:cNvPr>
          <p:cNvSpPr>
            <a:spLocks noGrp="1"/>
          </p:cNvSpPr>
          <p:nvPr>
            <p:ph idx="1"/>
          </p:nvPr>
        </p:nvSpPr>
        <p:spPr>
          <a:xfrm>
            <a:off x="498560" y="1045574"/>
            <a:ext cx="5494469" cy="4322763"/>
          </a:xfrm>
        </p:spPr>
        <p:txBody>
          <a:bodyPr/>
          <a:lstStyle/>
          <a:p>
            <a:r>
              <a:rPr lang="en-US" dirty="0"/>
              <a:t>A </a:t>
            </a:r>
            <a:r>
              <a:rPr lang="en-US" u="sng" dirty="0"/>
              <a:t>foreign key</a:t>
            </a:r>
            <a:r>
              <a:rPr lang="en-US" dirty="0"/>
              <a:t> specifies that an attribute from one relation has to map to a tuple in another relation.</a:t>
            </a:r>
            <a:endParaRPr lang="en-US" u="sng" dirty="0"/>
          </a:p>
        </p:txBody>
      </p:sp>
      <p:sp>
        <p:nvSpPr>
          <p:cNvPr id="7" name="TextBox 6">
            <a:extLst>
              <a:ext uri="{FF2B5EF4-FFF2-40B4-BE49-F238E27FC236}">
                <a16:creationId xmlns:a16="http://schemas.microsoft.com/office/drawing/2014/main" id="{524148EE-888F-416F-93F8-548F5B93C542}"/>
              </a:ext>
            </a:extLst>
          </p:cNvPr>
          <p:cNvSpPr txBox="1"/>
          <p:nvPr/>
        </p:nvSpPr>
        <p:spPr>
          <a:xfrm>
            <a:off x="6198971" y="737336"/>
            <a:ext cx="4955204"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Artist</a:t>
            </a:r>
            <a:r>
              <a:rPr lang="en-US" sz="2000" dirty="0">
                <a:solidFill>
                  <a:srgbClr val="474866"/>
                </a:solidFill>
                <a:latin typeface="Inconsolata" panose="00000509000000000000" pitchFamily="49" charset="0"/>
              </a:rPr>
              <a:t>(</a:t>
            </a:r>
            <a:r>
              <a:rPr lang="en-US" sz="2000" u="sng" dirty="0">
                <a:solidFill>
                  <a:srgbClr val="474866"/>
                </a:solidFill>
                <a:latin typeface="Inconsolata" panose="00000509000000000000" pitchFamily="49" charset="0"/>
              </a:rPr>
              <a:t>id</a:t>
            </a:r>
            <a:r>
              <a:rPr lang="en-US" sz="2000" dirty="0">
                <a:solidFill>
                  <a:srgbClr val="474866"/>
                </a:solidFill>
                <a:latin typeface="Inconsolata" panose="00000509000000000000" pitchFamily="49" charset="0"/>
              </a:rPr>
              <a:t>, name, year, country)</a:t>
            </a:r>
          </a:p>
        </p:txBody>
      </p:sp>
      <p:sp>
        <p:nvSpPr>
          <p:cNvPr id="9" name="TextBox 8">
            <a:extLst>
              <a:ext uri="{FF2B5EF4-FFF2-40B4-BE49-F238E27FC236}">
                <a16:creationId xmlns:a16="http://schemas.microsoft.com/office/drawing/2014/main" id="{12BF1EBF-2A00-453C-A283-5A3BD6926274}"/>
              </a:ext>
            </a:extLst>
          </p:cNvPr>
          <p:cNvSpPr txBox="1"/>
          <p:nvPr/>
        </p:nvSpPr>
        <p:spPr>
          <a:xfrm>
            <a:off x="6198971" y="3401300"/>
            <a:ext cx="4801314"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Album</a:t>
            </a:r>
            <a:r>
              <a:rPr lang="en-US" sz="2000" dirty="0">
                <a:solidFill>
                  <a:srgbClr val="474866"/>
                </a:solidFill>
                <a:latin typeface="Inconsolata" panose="00000509000000000000" pitchFamily="49" charset="0"/>
              </a:rPr>
              <a:t>(</a:t>
            </a:r>
            <a:r>
              <a:rPr lang="en-US" sz="2000" u="sng" dirty="0">
                <a:solidFill>
                  <a:srgbClr val="474866"/>
                </a:solidFill>
                <a:latin typeface="Inconsolata" panose="00000509000000000000" pitchFamily="49" charset="0"/>
              </a:rPr>
              <a:t>id</a:t>
            </a:r>
            <a:r>
              <a:rPr lang="en-US" sz="2000" dirty="0">
                <a:solidFill>
                  <a:srgbClr val="474866"/>
                </a:solidFill>
                <a:latin typeface="Inconsolata" panose="00000509000000000000" pitchFamily="49" charset="0"/>
              </a:rPr>
              <a:t>, name, artists, year)</a:t>
            </a:r>
          </a:p>
        </p:txBody>
      </p:sp>
      <p:graphicFrame>
        <p:nvGraphicFramePr>
          <p:cNvPr id="10" name="Table 9">
            <a:extLst>
              <a:ext uri="{FF2B5EF4-FFF2-40B4-BE49-F238E27FC236}">
                <a16:creationId xmlns:a16="http://schemas.microsoft.com/office/drawing/2014/main" id="{636E2C9A-F718-449D-B126-2819C8428D37}"/>
              </a:ext>
            </a:extLst>
          </p:cNvPr>
          <p:cNvGraphicFramePr>
            <a:graphicFrameLocks noGrp="1"/>
          </p:cNvGraphicFramePr>
          <p:nvPr>
            <p:extLst>
              <p:ext uri="{D42A27DB-BD31-4B8C-83A1-F6EECF244321}">
                <p14:modId xmlns:p14="http://schemas.microsoft.com/office/powerpoint/2010/main" val="1956301432"/>
              </p:ext>
            </p:extLst>
          </p:nvPr>
        </p:nvGraphicFramePr>
        <p:xfrm>
          <a:off x="5812077" y="4663440"/>
          <a:ext cx="5188208" cy="2194560"/>
        </p:xfrm>
        <a:graphic>
          <a:graphicData uri="http://schemas.openxmlformats.org/drawingml/2006/table">
            <a:tbl>
              <a:tblPr firstRow="1" bandRow="1">
                <a:tableStyleId>{793D81CF-94F2-401A-BA57-92F5A7B2D0C5}</a:tableStyleId>
              </a:tblPr>
              <a:tblGrid>
                <a:gridCol w="535121">
                  <a:extLst>
                    <a:ext uri="{9D8B030D-6E8A-4147-A177-3AD203B41FA5}">
                      <a16:colId xmlns:a16="http://schemas.microsoft.com/office/drawing/2014/main" val="3606947816"/>
                    </a:ext>
                  </a:extLst>
                </a:gridCol>
                <a:gridCol w="2681568">
                  <a:extLst>
                    <a:ext uri="{9D8B030D-6E8A-4147-A177-3AD203B41FA5}">
                      <a16:colId xmlns:a16="http://schemas.microsoft.com/office/drawing/2014/main" val="20000"/>
                    </a:ext>
                  </a:extLst>
                </a:gridCol>
                <a:gridCol w="1245170">
                  <a:extLst>
                    <a:ext uri="{9D8B030D-6E8A-4147-A177-3AD203B41FA5}">
                      <a16:colId xmlns:a16="http://schemas.microsoft.com/office/drawing/2014/main" val="1366806490"/>
                    </a:ext>
                  </a:extLst>
                </a:gridCol>
                <a:gridCol w="726349">
                  <a:extLst>
                    <a:ext uri="{9D8B030D-6E8A-4147-A177-3AD203B41FA5}">
                      <a16:colId xmlns:a16="http://schemas.microsoft.com/office/drawing/2014/main" val="1214414133"/>
                    </a:ext>
                  </a:extLst>
                </a:gridCol>
              </a:tblGrid>
              <a:tr h="731520">
                <a:tc>
                  <a:txBody>
                    <a:bodyPr/>
                    <a:lstStyle/>
                    <a:p>
                      <a:r>
                        <a:rPr lang="en-US" sz="2000" dirty="0">
                          <a:latin typeface="Inconsolata" panose="00000509000000000000" pitchFamily="49" charset="0"/>
                        </a:rPr>
                        <a:t>id</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name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artists</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year</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31520">
                <a:tc>
                  <a:txBody>
                    <a:bodyPr/>
                    <a:lstStyle/>
                    <a:p>
                      <a:r>
                        <a:rPr lang="en-US" sz="2000" dirty="0">
                          <a:latin typeface="Inconsolata" panose="00000509000000000000" pitchFamily="49" charset="0"/>
                        </a:rPr>
                        <a:t>11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hlinkClick r:id="rId2"/>
                        </a:rPr>
                        <a:t>Enter the Wu Tang</a:t>
                      </a:r>
                      <a:endParaRPr lang="en-US" sz="2000" dirty="0">
                        <a:latin typeface="Inconsolata" panose="00000509000000000000" pitchFamily="49" charset="0"/>
                      </a:endParaRP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kern="1200" dirty="0">
                          <a:solidFill>
                            <a:schemeClr val="dk1"/>
                          </a:solidFill>
                          <a:latin typeface="Inconsolata" panose="00000509000000000000" pitchFamily="49" charset="0"/>
                          <a:ea typeface="+mn-ea"/>
                          <a:cs typeface="+mn-cs"/>
                        </a:rPr>
                        <a:t>101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1993</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31520">
                <a:tc>
                  <a:txBody>
                    <a:bodyPr/>
                    <a:lstStyle/>
                    <a:p>
                      <a:r>
                        <a:rPr lang="en-US" sz="2000" dirty="0">
                          <a:latin typeface="Inconsolata" panose="00000509000000000000" pitchFamily="49" charset="0"/>
                        </a:rPr>
                        <a:t>22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hlinkClick r:id="rId3"/>
                        </a:rPr>
                        <a:t>St.Ides Mix Tape</a:t>
                      </a:r>
                      <a:endParaRPr lang="en-US" sz="2000" dirty="0">
                        <a:latin typeface="Inconsolata" panose="00000509000000000000" pitchFamily="49" charset="0"/>
                      </a:endParaRP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a:solidFill>
                            <a:srgbClr val="F76D6D"/>
                          </a:solidFill>
                          <a:latin typeface="Inconsolata" panose="00000509000000000000" pitchFamily="49" charset="0"/>
                        </a:rPr>
                        <a:t>???</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1994</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1" name="Table 10">
            <a:extLst>
              <a:ext uri="{FF2B5EF4-FFF2-40B4-BE49-F238E27FC236}">
                <a16:creationId xmlns:a16="http://schemas.microsoft.com/office/drawing/2014/main" id="{8A43B1DE-1618-4C6F-ABA5-18DAEDA9DAA7}"/>
              </a:ext>
            </a:extLst>
          </p:cNvPr>
          <p:cNvGraphicFramePr>
            <a:graphicFrameLocks noGrp="1"/>
          </p:cNvGraphicFramePr>
          <p:nvPr/>
        </p:nvGraphicFramePr>
        <p:xfrm>
          <a:off x="6477001" y="1219200"/>
          <a:ext cx="4081924" cy="2926080"/>
        </p:xfrm>
        <a:graphic>
          <a:graphicData uri="http://schemas.openxmlformats.org/drawingml/2006/table">
            <a:tbl>
              <a:tblPr firstRow="1" bandRow="1">
                <a:tableStyleId>{793D81CF-94F2-401A-BA57-92F5A7B2D0C5}</a:tableStyleId>
              </a:tblPr>
              <a:tblGrid>
                <a:gridCol w="654050">
                  <a:extLst>
                    <a:ext uri="{9D8B030D-6E8A-4147-A177-3AD203B41FA5}">
                      <a16:colId xmlns:a16="http://schemas.microsoft.com/office/drawing/2014/main" val="3606947816"/>
                    </a:ext>
                  </a:extLst>
                </a:gridCol>
                <a:gridCol w="1827213">
                  <a:extLst>
                    <a:ext uri="{9D8B030D-6E8A-4147-A177-3AD203B41FA5}">
                      <a16:colId xmlns:a16="http://schemas.microsoft.com/office/drawing/2014/main" val="20000"/>
                    </a:ext>
                  </a:extLst>
                </a:gridCol>
                <a:gridCol w="703541">
                  <a:extLst>
                    <a:ext uri="{9D8B030D-6E8A-4147-A177-3AD203B41FA5}">
                      <a16:colId xmlns:a16="http://schemas.microsoft.com/office/drawing/2014/main" val="1366806490"/>
                    </a:ext>
                  </a:extLst>
                </a:gridCol>
                <a:gridCol w="897120">
                  <a:extLst>
                    <a:ext uri="{9D8B030D-6E8A-4147-A177-3AD203B41FA5}">
                      <a16:colId xmlns:a16="http://schemas.microsoft.com/office/drawing/2014/main" val="1214414133"/>
                    </a:ext>
                  </a:extLst>
                </a:gridCol>
              </a:tblGrid>
              <a:tr h="731520">
                <a:tc>
                  <a:txBody>
                    <a:bodyPr/>
                    <a:lstStyle/>
                    <a:p>
                      <a:r>
                        <a:rPr lang="en-US" sz="2000" dirty="0">
                          <a:latin typeface="Inconsolata" panose="00000509000000000000" pitchFamily="49" charset="0"/>
                        </a:rPr>
                        <a:t>id</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name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year</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country</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31520">
                <a:tc>
                  <a:txBody>
                    <a:bodyPr/>
                    <a:lstStyle/>
                    <a:p>
                      <a:r>
                        <a:rPr lang="en-US" sz="2000" dirty="0">
                          <a:latin typeface="Inconsolata" panose="00000509000000000000" pitchFamily="49" charset="0"/>
                        </a:rPr>
                        <a:t>101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Wu Tang Clan</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731520">
                <a:tc>
                  <a:txBody>
                    <a:bodyPr/>
                    <a:lstStyle/>
                    <a:p>
                      <a:r>
                        <a:rPr lang="en-US" sz="2000" dirty="0">
                          <a:latin typeface="Inconsolata" panose="00000509000000000000" pitchFamily="49" charset="0"/>
                        </a:rPr>
                        <a:t>102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Notorious B.I.G.</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1992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31520">
                <a:tc>
                  <a:txBody>
                    <a:bodyPr/>
                    <a:lstStyle/>
                    <a:p>
                      <a:r>
                        <a:rPr lang="en-US" sz="2000" dirty="0">
                          <a:latin typeface="Inconsolata" panose="00000509000000000000" pitchFamily="49" charset="0"/>
                        </a:rPr>
                        <a:t>103</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Ice Cube</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1989</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USA</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TextBox 11">
            <a:extLst>
              <a:ext uri="{FF2B5EF4-FFF2-40B4-BE49-F238E27FC236}">
                <a16:creationId xmlns:a16="http://schemas.microsoft.com/office/drawing/2014/main" id="{2A3AB5A0-6D91-4EB7-A7AE-FAEFE123D511}"/>
              </a:ext>
            </a:extLst>
          </p:cNvPr>
          <p:cNvSpPr txBox="1"/>
          <p:nvPr/>
        </p:nvSpPr>
        <p:spPr>
          <a:xfrm>
            <a:off x="-133680" y="3519577"/>
            <a:ext cx="5109091" cy="400110"/>
          </a:xfrm>
          <a:prstGeom prst="rect">
            <a:avLst/>
          </a:prstGeom>
          <a:noFill/>
        </p:spPr>
        <p:txBody>
          <a:bodyPr wrap="none" rtlCol="0">
            <a:spAutoFit/>
          </a:bodyPr>
          <a:lstStyle/>
          <a:p>
            <a:pPr algn="ctr"/>
            <a:r>
              <a:rPr lang="en-US" sz="2000" b="1" dirty="0" err="1">
                <a:solidFill>
                  <a:srgbClr val="474866"/>
                </a:solidFill>
                <a:latin typeface="Inconsolata" panose="00000509000000000000" pitchFamily="49" charset="0"/>
              </a:rPr>
              <a:t>ArtistAlbum</a:t>
            </a:r>
            <a:r>
              <a:rPr lang="en-US" sz="2000" dirty="0">
                <a:solidFill>
                  <a:srgbClr val="474866"/>
                </a:solidFill>
                <a:latin typeface="Inconsolata" panose="00000509000000000000" pitchFamily="49" charset="0"/>
              </a:rPr>
              <a:t>(</a:t>
            </a:r>
            <a:r>
              <a:rPr lang="en-US" sz="2000" u="sng" dirty="0" err="1">
                <a:solidFill>
                  <a:srgbClr val="474866"/>
                </a:solidFill>
                <a:latin typeface="Inconsolata" panose="00000509000000000000" pitchFamily="49" charset="0"/>
              </a:rPr>
              <a:t>artist_id</a:t>
            </a:r>
            <a:r>
              <a:rPr lang="en-US" sz="2000" dirty="0">
                <a:solidFill>
                  <a:srgbClr val="474866"/>
                </a:solidFill>
                <a:latin typeface="Inconsolata" panose="00000509000000000000" pitchFamily="49" charset="0"/>
              </a:rPr>
              <a:t>, </a:t>
            </a:r>
            <a:r>
              <a:rPr lang="en-US" sz="2000" u="sng" dirty="0" err="1">
                <a:solidFill>
                  <a:srgbClr val="474866"/>
                </a:solidFill>
                <a:latin typeface="Inconsolata" panose="00000509000000000000" pitchFamily="49" charset="0"/>
              </a:rPr>
              <a:t>album_id</a:t>
            </a:r>
            <a:r>
              <a:rPr lang="en-US" sz="2000" dirty="0">
                <a:solidFill>
                  <a:srgbClr val="474866"/>
                </a:solidFill>
                <a:latin typeface="Inconsolata" panose="00000509000000000000" pitchFamily="49" charset="0"/>
              </a:rPr>
              <a:t>)</a:t>
            </a:r>
          </a:p>
        </p:txBody>
      </p:sp>
      <p:graphicFrame>
        <p:nvGraphicFramePr>
          <p:cNvPr id="13" name="Table 12">
            <a:extLst>
              <a:ext uri="{FF2B5EF4-FFF2-40B4-BE49-F238E27FC236}">
                <a16:creationId xmlns:a16="http://schemas.microsoft.com/office/drawing/2014/main" id="{8E9E2EE9-D3B2-40D3-8135-7AB8011BDF57}"/>
              </a:ext>
            </a:extLst>
          </p:cNvPr>
          <p:cNvGraphicFramePr>
            <a:graphicFrameLocks noGrp="1"/>
          </p:cNvGraphicFramePr>
          <p:nvPr>
            <p:extLst>
              <p:ext uri="{D42A27DB-BD31-4B8C-83A1-F6EECF244321}">
                <p14:modId xmlns:p14="http://schemas.microsoft.com/office/powerpoint/2010/main" val="156365906"/>
              </p:ext>
            </p:extLst>
          </p:nvPr>
        </p:nvGraphicFramePr>
        <p:xfrm>
          <a:off x="1329160" y="4051126"/>
          <a:ext cx="2881692" cy="2011680"/>
        </p:xfrm>
        <a:graphic>
          <a:graphicData uri="http://schemas.openxmlformats.org/drawingml/2006/table">
            <a:tbl>
              <a:tblPr firstRow="1" bandRow="1">
                <a:tableStyleId>{793D81CF-94F2-401A-BA57-92F5A7B2D0C5}</a:tableStyleId>
              </a:tblPr>
              <a:tblGrid>
                <a:gridCol w="1440846">
                  <a:extLst>
                    <a:ext uri="{9D8B030D-6E8A-4147-A177-3AD203B41FA5}">
                      <a16:colId xmlns:a16="http://schemas.microsoft.com/office/drawing/2014/main" val="3606947816"/>
                    </a:ext>
                  </a:extLst>
                </a:gridCol>
                <a:gridCol w="1440846">
                  <a:extLst>
                    <a:ext uri="{9D8B030D-6E8A-4147-A177-3AD203B41FA5}">
                      <a16:colId xmlns:a16="http://schemas.microsoft.com/office/drawing/2014/main" val="1214414133"/>
                    </a:ext>
                  </a:extLst>
                </a:gridCol>
              </a:tblGrid>
              <a:tr h="731520">
                <a:tc>
                  <a:txBody>
                    <a:bodyPr/>
                    <a:lstStyle/>
                    <a:p>
                      <a:r>
                        <a:rPr lang="en-US" sz="2000" dirty="0" err="1">
                          <a:latin typeface="Inconsolata" panose="00000509000000000000" pitchFamily="49" charset="0"/>
                        </a:rPr>
                        <a:t>artist_id</a:t>
                      </a:r>
                      <a:endParaRPr lang="en-US" sz="2000" dirty="0">
                        <a:latin typeface="Inconsolata" panose="00000509000000000000" pitchFamily="49" charset="0"/>
                      </a:endParaRP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err="1">
                          <a:latin typeface="Inconsolata" panose="00000509000000000000" pitchFamily="49" charset="0"/>
                        </a:rPr>
                        <a:t>album_id</a:t>
                      </a:r>
                      <a:endParaRPr lang="en-US" sz="2000" dirty="0">
                        <a:latin typeface="Inconsolata" panose="00000509000000000000" pitchFamily="49" charset="0"/>
                      </a:endParaRP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6720">
                <a:tc>
                  <a:txBody>
                    <a:bodyPr/>
                    <a:lstStyle/>
                    <a:p>
                      <a:r>
                        <a:rPr lang="en-US" sz="2000" dirty="0">
                          <a:latin typeface="Inconsolata" panose="00000509000000000000" pitchFamily="49" charset="0"/>
                        </a:rPr>
                        <a:t>101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11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26720">
                <a:tc>
                  <a:txBody>
                    <a:bodyPr/>
                    <a:lstStyle/>
                    <a:p>
                      <a:r>
                        <a:rPr lang="en-US" sz="2000" dirty="0">
                          <a:latin typeface="Inconsolata" panose="00000509000000000000" pitchFamily="49" charset="0"/>
                        </a:rPr>
                        <a:t>101</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22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26720">
                <a:tc>
                  <a:txBody>
                    <a:bodyPr/>
                    <a:lstStyle/>
                    <a:p>
                      <a:r>
                        <a:rPr lang="en-US" sz="2000" dirty="0">
                          <a:latin typeface="Inconsolata" panose="00000509000000000000" pitchFamily="49" charset="0"/>
                        </a:rPr>
                        <a:t>103</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Inconsolata" panose="00000509000000000000" pitchFamily="49" charset="0"/>
                        </a:rPr>
                        <a:t>22</a:t>
                      </a:r>
                    </a:p>
                  </a:txBody>
                  <a:tcPr marL="45720" marR="457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3734967"/>
                  </a:ext>
                </a:extLst>
              </a:tr>
            </a:tbl>
          </a:graphicData>
        </a:graphic>
      </p:graphicFrame>
      <p:sp>
        <p:nvSpPr>
          <p:cNvPr id="14" name="TextBox 13">
            <a:extLst>
              <a:ext uri="{FF2B5EF4-FFF2-40B4-BE49-F238E27FC236}">
                <a16:creationId xmlns:a16="http://schemas.microsoft.com/office/drawing/2014/main" id="{49E4E6E6-C115-4BFF-B5FF-F49CF64AE6D6}"/>
              </a:ext>
            </a:extLst>
          </p:cNvPr>
          <p:cNvSpPr txBox="1"/>
          <p:nvPr/>
        </p:nvSpPr>
        <p:spPr>
          <a:xfrm>
            <a:off x="6891468" y="4204305"/>
            <a:ext cx="3416320"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Album</a:t>
            </a:r>
            <a:r>
              <a:rPr lang="en-US" sz="2000" dirty="0">
                <a:solidFill>
                  <a:srgbClr val="474866"/>
                </a:solidFill>
                <a:latin typeface="Inconsolata" panose="00000509000000000000" pitchFamily="49" charset="0"/>
              </a:rPr>
              <a:t>(</a:t>
            </a:r>
            <a:r>
              <a:rPr lang="en-US" sz="2000" u="sng" dirty="0">
                <a:solidFill>
                  <a:srgbClr val="474866"/>
                </a:solidFill>
                <a:latin typeface="Inconsolata" panose="00000509000000000000" pitchFamily="49" charset="0"/>
              </a:rPr>
              <a:t>id</a:t>
            </a:r>
            <a:r>
              <a:rPr lang="en-US" sz="2000" dirty="0">
                <a:solidFill>
                  <a:srgbClr val="474866"/>
                </a:solidFill>
                <a:latin typeface="Inconsolata" panose="00000509000000000000" pitchFamily="49" charset="0"/>
              </a:rPr>
              <a:t>, name, year)</a:t>
            </a:r>
          </a:p>
        </p:txBody>
      </p:sp>
    </p:spTree>
    <p:extLst>
      <p:ext uri="{BB962C8B-B14F-4D97-AF65-F5344CB8AC3E}">
        <p14:creationId xmlns:p14="http://schemas.microsoft.com/office/powerpoint/2010/main" val="97077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250"/>
                                        <p:tgtEl>
                                          <p:spTgt spid="10"/>
                                        </p:tgtEl>
                                      </p:cBhvr>
                                    </p:animEffect>
                                    <p:set>
                                      <p:cBhvr>
                                        <p:cTn id="16" dur="1" fill="hold">
                                          <p:stCondLst>
                                            <p:cond delay="249"/>
                                          </p:stCondLst>
                                        </p:cTn>
                                        <p:tgtEl>
                                          <p:spTgt spid="1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50"/>
                                        <p:tgtEl>
                                          <p:spTgt spid="9"/>
                                        </p:tgtEl>
                                      </p:cBhvr>
                                    </p:animEffect>
                                    <p:set>
                                      <p:cBhvr>
                                        <p:cTn id="19" dur="1" fill="hold">
                                          <p:stCondLst>
                                            <p:cond delay="249"/>
                                          </p:stCondLst>
                                        </p:cTn>
                                        <p:tgtEl>
                                          <p:spTgt spid="9"/>
                                        </p:tgtEl>
                                        <p:attrNameLst>
                                          <p:attrName>style.visibility</p:attrName>
                                        </p:attrNameLst>
                                      </p:cBhvr>
                                      <p:to>
                                        <p:strVal val="hidden"/>
                                      </p:to>
                                    </p:set>
                                  </p:childTnLst>
                                </p:cTn>
                              </p:par>
                            </p:childTnLst>
                          </p:cTn>
                        </p:par>
                        <p:par>
                          <p:cTn id="20" fill="hold">
                            <p:stCondLst>
                              <p:cond delay="25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60D3F146-76FF-4619-BB7D-2018DC99A01B}"/>
              </a:ext>
            </a:extLst>
          </p:cNvPr>
          <p:cNvSpPr>
            <a:spLocks noGrp="1"/>
          </p:cNvSpPr>
          <p:nvPr>
            <p:ph type="title"/>
          </p:nvPr>
        </p:nvSpPr>
        <p:spPr>
          <a:xfrm>
            <a:off x="863029" y="1012004"/>
            <a:ext cx="3416158" cy="4795408"/>
          </a:xfrm>
        </p:spPr>
        <p:txBody>
          <a:bodyPr>
            <a:normAutofit/>
          </a:bodyPr>
          <a:lstStyle/>
          <a:p>
            <a:r>
              <a:rPr lang="en-US">
                <a:solidFill>
                  <a:srgbClr val="FFFFFF"/>
                </a:solidFill>
              </a:rPr>
              <a:t>DATA MODELS</a:t>
            </a:r>
          </a:p>
        </p:txBody>
      </p:sp>
      <p:graphicFrame>
        <p:nvGraphicFramePr>
          <p:cNvPr id="6" name="Content Placeholder 3">
            <a:extLst>
              <a:ext uri="{FF2B5EF4-FFF2-40B4-BE49-F238E27FC236}">
                <a16:creationId xmlns:a16="http://schemas.microsoft.com/office/drawing/2014/main" id="{F0334F4E-970E-4D72-AF8F-35CCDD19CF1A}"/>
              </a:ext>
            </a:extLst>
          </p:cNvPr>
          <p:cNvGraphicFramePr>
            <a:graphicFrameLocks noGrp="1"/>
          </p:cNvGraphicFramePr>
          <p:nvPr>
            <p:ph idx="1"/>
            <p:extLst>
              <p:ext uri="{D42A27DB-BD31-4B8C-83A1-F6EECF244321}">
                <p14:modId xmlns:p14="http://schemas.microsoft.com/office/powerpoint/2010/main" val="15108471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7327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7" y="712269"/>
            <a:ext cx="3370998" cy="5502264"/>
          </a:xfrm>
        </p:spPr>
        <p:txBody>
          <a:bodyPr vert="horz" lIns="91440" tIns="45720" rIns="91440" bIns="45720" rtlCol="0" anchor="ctr">
            <a:normAutofit/>
          </a:bodyPr>
          <a:lstStyle/>
          <a:p>
            <a:r>
              <a:rPr lang="en-US" kern="1200">
                <a:solidFill>
                  <a:srgbClr val="FFFFFF"/>
                </a:solidFill>
                <a:latin typeface="+mj-lt"/>
                <a:ea typeface="+mj-ea"/>
                <a:cs typeface="+mj-cs"/>
              </a:rPr>
              <a:t>Schema</a:t>
            </a:r>
          </a:p>
        </p:txBody>
      </p:sp>
      <p:cxnSp>
        <p:nvCxnSpPr>
          <p:cNvPr id="15" name="Straight Connector 14">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8" name="Text Placeholder 2">
            <a:extLst>
              <a:ext uri="{FF2B5EF4-FFF2-40B4-BE49-F238E27FC236}">
                <a16:creationId xmlns:a16="http://schemas.microsoft.com/office/drawing/2014/main" id="{6FD16A65-948F-4329-87A5-49E08A88FD0C}"/>
              </a:ext>
            </a:extLst>
          </p:cNvPr>
          <p:cNvGraphicFramePr/>
          <p:nvPr>
            <p:extLst>
              <p:ext uri="{D42A27DB-BD31-4B8C-83A1-F6EECF244321}">
                <p14:modId xmlns:p14="http://schemas.microsoft.com/office/powerpoint/2010/main" val="2639673404"/>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135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307" y="-247993"/>
            <a:ext cx="10546915" cy="1329595"/>
          </a:xfrm>
        </p:spPr>
        <p:txBody>
          <a:bodyPr/>
          <a:lstStyle/>
          <a:p>
            <a:r>
              <a:rPr lang="en-US" dirty="0"/>
              <a:t>1970s – Relational Model</a:t>
            </a:r>
          </a:p>
        </p:txBody>
      </p:sp>
      <p:sp>
        <p:nvSpPr>
          <p:cNvPr id="3" name="Text Placeholder 2"/>
          <p:cNvSpPr>
            <a:spLocks noGrp="1"/>
          </p:cNvSpPr>
          <p:nvPr>
            <p:ph type="body" sz="quarter" idx="13"/>
          </p:nvPr>
        </p:nvSpPr>
        <p:spPr>
          <a:xfrm>
            <a:off x="1981200" y="1524000"/>
            <a:ext cx="8458200" cy="1512209"/>
          </a:xfrm>
        </p:spPr>
        <p:txBody>
          <a:bodyPr>
            <a:spAutoFit/>
          </a:bodyPr>
          <a:lstStyle/>
          <a:p>
            <a:r>
              <a:rPr lang="en-US" dirty="0">
                <a:solidFill>
                  <a:srgbClr val="EF3E42"/>
                </a:solidFill>
              </a:rPr>
              <a:t>System R</a:t>
            </a:r>
            <a:r>
              <a:rPr lang="en-US" dirty="0"/>
              <a:t> – IBM Research</a:t>
            </a:r>
            <a:endParaRPr lang="en-US" dirty="0">
              <a:solidFill>
                <a:srgbClr val="EF3E42"/>
              </a:solidFill>
            </a:endParaRPr>
          </a:p>
          <a:p>
            <a:r>
              <a:rPr lang="en-US" dirty="0">
                <a:solidFill>
                  <a:srgbClr val="EF3E42"/>
                </a:solidFill>
              </a:rPr>
              <a:t>INGRES</a:t>
            </a:r>
            <a:r>
              <a:rPr lang="en-US" dirty="0"/>
              <a:t> – Berkeley</a:t>
            </a:r>
          </a:p>
          <a:p>
            <a:r>
              <a:rPr lang="en-US" dirty="0">
                <a:solidFill>
                  <a:srgbClr val="EF3E42"/>
                </a:solidFill>
              </a:rPr>
              <a:t>Oracle</a:t>
            </a:r>
            <a:r>
              <a:rPr lang="en-US" dirty="0"/>
              <a:t> – Larry Ellison</a:t>
            </a:r>
          </a:p>
        </p:txBody>
      </p:sp>
      <p:sp>
        <p:nvSpPr>
          <p:cNvPr id="4" name="Slide Number Placeholder 6"/>
          <p:cNvSpPr txBox="1">
            <a:spLocks/>
          </p:cNvSpPr>
          <p:nvPr/>
        </p:nvSpPr>
        <p:spPr>
          <a:xfrm>
            <a:off x="8218118" y="5604792"/>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31</a:t>
            </a:fld>
            <a:endParaRPr dirty="0">
              <a:latin typeface="Museo Sans 100" pitchFamily="50"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9979" t="1" r="7713" b="58980"/>
          <a:stretch/>
        </p:blipFill>
        <p:spPr>
          <a:xfrm>
            <a:off x="7935155" y="3595858"/>
            <a:ext cx="1436709" cy="2020824"/>
          </a:xfrm>
          <a:prstGeom prst="rect">
            <a:avLst/>
          </a:prstGeom>
          <a:ln w="25400">
            <a:solidFill>
              <a:srgbClr val="4B4B4B"/>
            </a:solidFill>
          </a:ln>
        </p:spPr>
      </p:pic>
      <p:grpSp>
        <p:nvGrpSpPr>
          <p:cNvPr id="12" name="Group 11"/>
          <p:cNvGrpSpPr/>
          <p:nvPr/>
        </p:nvGrpSpPr>
        <p:grpSpPr>
          <a:xfrm>
            <a:off x="5289977" y="3595789"/>
            <a:ext cx="1586541" cy="2347561"/>
            <a:chOff x="1208468" y="4347345"/>
            <a:chExt cx="1586541" cy="2347560"/>
          </a:xfrm>
        </p:grpSpPr>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4021" t="7084" r="72875" b="11271"/>
            <a:stretch/>
          </p:blipFill>
          <p:spPr>
            <a:xfrm>
              <a:off x="1208468" y="4347345"/>
              <a:ext cx="1436709" cy="2020971"/>
            </a:xfrm>
            <a:prstGeom prst="rect">
              <a:avLst/>
            </a:prstGeom>
            <a:ln w="25400">
              <a:solidFill>
                <a:srgbClr val="4B4B4B"/>
              </a:solidFill>
            </a:ln>
          </p:spPr>
        </p:pic>
        <p:sp>
          <p:nvSpPr>
            <p:cNvPr id="8" name="TextBox 7"/>
            <p:cNvSpPr txBox="1"/>
            <p:nvPr/>
          </p:nvSpPr>
          <p:spPr>
            <a:xfrm>
              <a:off x="1252599" y="6356351"/>
              <a:ext cx="1542410" cy="338554"/>
            </a:xfrm>
            <a:prstGeom prst="rect">
              <a:avLst/>
            </a:prstGeom>
            <a:noFill/>
          </p:spPr>
          <p:txBody>
            <a:bodyPr wrap="none" rtlCol="0">
              <a:spAutoFit/>
            </a:bodyPr>
            <a:lstStyle/>
            <a:p>
              <a:r>
                <a:rPr lang="en-US" sz="1600" dirty="0" err="1">
                  <a:solidFill>
                    <a:srgbClr val="4B4B4B"/>
                  </a:solidFill>
                  <a:latin typeface="Museo Sans 100" pitchFamily="50" charset="0"/>
                </a:rPr>
                <a:t>Stonebraker</a:t>
              </a:r>
              <a:endParaRPr lang="en-US" sz="1600" dirty="0">
                <a:solidFill>
                  <a:srgbClr val="4B4B4B"/>
                </a:solidFill>
                <a:latin typeface="Museo Sans 100" pitchFamily="50" charset="0"/>
              </a:endParaRPr>
            </a:p>
          </p:txBody>
        </p:sp>
      </p:grpSp>
      <p:sp>
        <p:nvSpPr>
          <p:cNvPr id="10" name="TextBox 9"/>
          <p:cNvSpPr txBox="1"/>
          <p:nvPr/>
        </p:nvSpPr>
        <p:spPr>
          <a:xfrm>
            <a:off x="8252584" y="5604789"/>
            <a:ext cx="1048685" cy="338554"/>
          </a:xfrm>
          <a:prstGeom prst="rect">
            <a:avLst/>
          </a:prstGeom>
          <a:noFill/>
        </p:spPr>
        <p:txBody>
          <a:bodyPr wrap="none" rtlCol="0">
            <a:spAutoFit/>
          </a:bodyPr>
          <a:lstStyle/>
          <a:p>
            <a:r>
              <a:rPr lang="en-US" sz="1600" dirty="0">
                <a:solidFill>
                  <a:srgbClr val="4B4B4B"/>
                </a:solidFill>
                <a:latin typeface="Museo Sans 100" pitchFamily="50" charset="0"/>
              </a:rPr>
              <a:t>Ellison</a:t>
            </a:r>
          </a:p>
        </p:txBody>
      </p:sp>
      <p:grpSp>
        <p:nvGrpSpPr>
          <p:cNvPr id="13" name="Group 12"/>
          <p:cNvGrpSpPr/>
          <p:nvPr/>
        </p:nvGrpSpPr>
        <p:grpSpPr>
          <a:xfrm>
            <a:off x="2644820" y="3595787"/>
            <a:ext cx="1436709" cy="2347486"/>
            <a:chOff x="3853645" y="4347418"/>
            <a:chExt cx="1436709" cy="2347485"/>
          </a:xfrm>
        </p:grpSpPr>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46555" t="7709" r="27995" b="63236"/>
            <a:stretch/>
          </p:blipFill>
          <p:spPr>
            <a:xfrm>
              <a:off x="3853645" y="4347418"/>
              <a:ext cx="1436709" cy="2020824"/>
            </a:xfrm>
            <a:prstGeom prst="rect">
              <a:avLst/>
            </a:prstGeom>
            <a:ln w="25400">
              <a:solidFill>
                <a:srgbClr val="4B4B4B"/>
              </a:solidFill>
            </a:ln>
          </p:spPr>
        </p:pic>
        <p:sp>
          <p:nvSpPr>
            <p:cNvPr id="15" name="TextBox 14"/>
            <p:cNvSpPr txBox="1"/>
            <p:nvPr/>
          </p:nvSpPr>
          <p:spPr>
            <a:xfrm>
              <a:off x="4322488" y="6356349"/>
              <a:ext cx="678391" cy="338554"/>
            </a:xfrm>
            <a:prstGeom prst="rect">
              <a:avLst/>
            </a:prstGeom>
            <a:noFill/>
          </p:spPr>
          <p:txBody>
            <a:bodyPr wrap="none" rtlCol="0">
              <a:spAutoFit/>
            </a:bodyPr>
            <a:lstStyle/>
            <a:p>
              <a:r>
                <a:rPr lang="en-US" sz="1600" dirty="0">
                  <a:solidFill>
                    <a:srgbClr val="4B4B4B"/>
                  </a:solidFill>
                  <a:latin typeface="Museo Sans 100" pitchFamily="50" charset="0"/>
                </a:rPr>
                <a:t>Gray</a:t>
              </a:r>
            </a:p>
          </p:txBody>
        </p:sp>
      </p:grpSp>
    </p:spTree>
    <p:extLst>
      <p:ext uri="{BB962C8B-B14F-4D97-AF65-F5344CB8AC3E}">
        <p14:creationId xmlns:p14="http://schemas.microsoft.com/office/powerpoint/2010/main" val="4231647296"/>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42" y="-236750"/>
            <a:ext cx="10747332" cy="1329595"/>
          </a:xfrm>
        </p:spPr>
        <p:txBody>
          <a:bodyPr/>
          <a:lstStyle/>
          <a:p>
            <a:r>
              <a:rPr lang="en-US" dirty="0"/>
              <a:t>1980s – Relational Model</a:t>
            </a:r>
          </a:p>
        </p:txBody>
      </p:sp>
      <p:sp>
        <p:nvSpPr>
          <p:cNvPr id="3" name="Text Placeholder 2"/>
          <p:cNvSpPr>
            <a:spLocks noGrp="1"/>
          </p:cNvSpPr>
          <p:nvPr>
            <p:ph type="body" sz="quarter" idx="13"/>
          </p:nvPr>
        </p:nvSpPr>
        <p:spPr>
          <a:xfrm>
            <a:off x="1981200" y="1524000"/>
            <a:ext cx="8458200" cy="2028248"/>
          </a:xfrm>
        </p:spPr>
        <p:txBody>
          <a:bodyPr>
            <a:spAutoFit/>
          </a:bodyPr>
          <a:lstStyle/>
          <a:p>
            <a:r>
              <a:rPr lang="en-US" dirty="0"/>
              <a:t>IBM comes out with </a:t>
            </a:r>
            <a:r>
              <a:rPr lang="en-US" dirty="0">
                <a:solidFill>
                  <a:srgbClr val="EF3E42"/>
                </a:solidFill>
              </a:rPr>
              <a:t>DB2</a:t>
            </a:r>
            <a:r>
              <a:rPr lang="en-US" dirty="0"/>
              <a:t>.</a:t>
            </a:r>
          </a:p>
          <a:p>
            <a:r>
              <a:rPr lang="en-US" dirty="0"/>
              <a:t>SQL becomes the standard.</a:t>
            </a:r>
          </a:p>
          <a:p>
            <a:r>
              <a:rPr lang="en-US" dirty="0">
                <a:solidFill>
                  <a:srgbClr val="EF3E42"/>
                </a:solidFill>
              </a:rPr>
              <a:t>Oracle</a:t>
            </a:r>
            <a:r>
              <a:rPr lang="en-US" dirty="0"/>
              <a:t> wins marketplace.</a:t>
            </a:r>
          </a:p>
          <a:p>
            <a:r>
              <a:rPr lang="en-US" dirty="0" err="1"/>
              <a:t>Stonebraker</a:t>
            </a:r>
            <a:r>
              <a:rPr lang="en-US" dirty="0"/>
              <a:t> creates </a:t>
            </a:r>
            <a:r>
              <a:rPr lang="en-US" dirty="0" err="1">
                <a:solidFill>
                  <a:srgbClr val="EF3E42"/>
                </a:solidFill>
              </a:rPr>
              <a:t>Postgres</a:t>
            </a:r>
            <a:r>
              <a:rPr lang="en-US" dirty="0"/>
              <a:t>.</a:t>
            </a:r>
          </a:p>
        </p:txBody>
      </p:sp>
      <p:pic>
        <p:nvPicPr>
          <p:cNvPr id="5" name="Picture 4"/>
          <p:cNvPicPr>
            <a:picLocks/>
          </p:cNvPicPr>
          <p:nvPr/>
        </p:nvPicPr>
        <p:blipFill rotWithShape="1">
          <a:blip r:embed="rId3" cstate="print">
            <a:extLst>
              <a:ext uri="{28A0092B-C50C-407E-A947-70E740481C1C}">
                <a14:useLocalDpi xmlns:a14="http://schemas.microsoft.com/office/drawing/2010/main" val="0"/>
              </a:ext>
            </a:extLst>
          </a:blip>
          <a:srcRect l="34575" t="769" r="24322" b="49158"/>
          <a:stretch/>
        </p:blipFill>
        <p:spPr>
          <a:xfrm>
            <a:off x="7932315" y="3552248"/>
            <a:ext cx="1463040" cy="1737360"/>
          </a:xfrm>
          <a:prstGeom prst="rect">
            <a:avLst/>
          </a:prstGeom>
          <a:ln w="25400">
            <a:solidFill>
              <a:srgbClr val="4B4B4B"/>
            </a:solidFill>
          </a:ln>
        </p:spPr>
      </p:pic>
      <p:sp>
        <p:nvSpPr>
          <p:cNvPr id="6" name="TextBox 5"/>
          <p:cNvSpPr txBox="1"/>
          <p:nvPr/>
        </p:nvSpPr>
        <p:spPr>
          <a:xfrm>
            <a:off x="7989612" y="5260398"/>
            <a:ext cx="1542410" cy="338554"/>
          </a:xfrm>
          <a:prstGeom prst="rect">
            <a:avLst/>
          </a:prstGeom>
          <a:noFill/>
        </p:spPr>
        <p:txBody>
          <a:bodyPr wrap="none" rtlCol="0">
            <a:spAutoFit/>
          </a:bodyPr>
          <a:lstStyle/>
          <a:p>
            <a:r>
              <a:rPr lang="en-US" sz="1600" dirty="0" err="1">
                <a:solidFill>
                  <a:srgbClr val="4B4B4B"/>
                </a:solidFill>
                <a:latin typeface="Museo Sans 100" pitchFamily="50" charset="0"/>
              </a:rPr>
              <a:t>Stonebraker</a:t>
            </a:r>
            <a:endParaRPr lang="en-US" sz="1600" dirty="0">
              <a:solidFill>
                <a:srgbClr val="4B4B4B"/>
              </a:solidFill>
              <a:latin typeface="Museo Sans 100" pitchFamily="50" charset="0"/>
            </a:endParaRPr>
          </a:p>
        </p:txBody>
      </p:sp>
    </p:spTree>
    <p:extLst>
      <p:ext uri="{BB962C8B-B14F-4D97-AF65-F5344CB8AC3E}">
        <p14:creationId xmlns:p14="http://schemas.microsoft.com/office/powerpoint/2010/main" val="1089335051"/>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Rectangle 1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2">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179226" y="826680"/>
            <a:ext cx="9833548" cy="1325563"/>
          </a:xfrm>
        </p:spPr>
        <p:txBody>
          <a:bodyPr vert="horz" lIns="91440" tIns="45720" rIns="91440" bIns="45720" rtlCol="0" anchor="ctr">
            <a:normAutofit/>
          </a:bodyPr>
          <a:lstStyle/>
          <a:p>
            <a:pPr algn="ctr">
              <a:lnSpc>
                <a:spcPct val="90000"/>
              </a:lnSpc>
            </a:pPr>
            <a:r>
              <a:rPr lang="en-US" sz="4000" kern="1200">
                <a:solidFill>
                  <a:srgbClr val="FFFFFF"/>
                </a:solidFill>
                <a:latin typeface="+mj-lt"/>
                <a:ea typeface="+mj-ea"/>
                <a:cs typeface="+mj-cs"/>
              </a:rPr>
              <a:t>Stonebraker Lessons</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lang="en-US" smtClean="0">
                <a:latin typeface="Museo Sans 100" pitchFamily="50" charset="0"/>
              </a:rPr>
              <a:pPr defTabSz="457200" fontAlgn="base">
                <a:spcBef>
                  <a:spcPct val="0"/>
                </a:spcBef>
                <a:spcAft>
                  <a:spcPts val="600"/>
                </a:spcAft>
              </a:pPr>
              <a:t>33</a:t>
            </a:fld>
            <a:endParaRPr lang="en-US">
              <a:latin typeface="Museo Sans 100" pitchFamily="50" charset="0"/>
            </a:endParaRPr>
          </a:p>
        </p:txBody>
      </p:sp>
      <p:graphicFrame>
        <p:nvGraphicFramePr>
          <p:cNvPr id="25" name="Text Placeholder 2">
            <a:extLst>
              <a:ext uri="{FF2B5EF4-FFF2-40B4-BE49-F238E27FC236}">
                <a16:creationId xmlns:a16="http://schemas.microsoft.com/office/drawing/2014/main" id="{036D65D2-7C90-48BD-A223-2C22AB8F50BC}"/>
              </a:ext>
            </a:extLst>
          </p:cNvPr>
          <p:cNvGraphicFramePr/>
          <p:nvPr>
            <p:extLst>
              <p:ext uri="{D42A27DB-BD31-4B8C-83A1-F6EECF244321}">
                <p14:modId xmlns:p14="http://schemas.microsoft.com/office/powerpoint/2010/main" val="1055114255"/>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8031465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811161"/>
            <a:ext cx="3335594" cy="5403370"/>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Set-at-a-time interface </a:t>
            </a:r>
          </a:p>
        </p:txBody>
      </p:sp>
      <p:sp>
        <p:nvSpPr>
          <p:cNvPr id="13" name="Rectangle 12">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34</a:t>
            </a:fld>
            <a:endParaRPr lang="en-US">
              <a:latin typeface="Museo Sans 100" pitchFamily="50" charset="0"/>
            </a:endParaRPr>
          </a:p>
        </p:txBody>
      </p:sp>
      <p:graphicFrame>
        <p:nvGraphicFramePr>
          <p:cNvPr id="6" name="Text Placeholder 2">
            <a:extLst>
              <a:ext uri="{FF2B5EF4-FFF2-40B4-BE49-F238E27FC236}">
                <a16:creationId xmlns:a16="http://schemas.microsoft.com/office/drawing/2014/main" id="{309C4031-18CF-4DAE-9BA4-4E973FA0F7DC}"/>
              </a:ext>
            </a:extLst>
          </p:cNvPr>
          <p:cNvGraphicFramePr/>
          <p:nvPr>
            <p:extLst>
              <p:ext uri="{D42A27DB-BD31-4B8C-83A1-F6EECF244321}">
                <p14:modId xmlns:p14="http://schemas.microsoft.com/office/powerpoint/2010/main" val="224673543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1761021"/>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030260" y="1863174"/>
            <a:ext cx="8610600" cy="2742289"/>
          </a:xfrm>
          <a:prstGeom prst="rect">
            <a:avLst/>
          </a:prstGeom>
          <a:effectLst/>
        </p:spPr>
        <p:txBody>
          <a:bodyPr wrap="square" lIns="0" tIns="0" rIns="0" bIns="0" anchor="ctr">
            <a:spAutoFit/>
          </a:bodyPr>
          <a:lstStyle/>
          <a:p>
            <a:pPr algn="ctr">
              <a:lnSpc>
                <a:spcPct val="8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0" spc="-150" dirty="0">
                <a:solidFill>
                  <a:prstClr val="white"/>
                </a:solidFill>
                <a:latin typeface="Museo Sans 900" pitchFamily="50" charset="0"/>
              </a:rPr>
              <a:t>Quick Detour</a:t>
            </a:r>
          </a:p>
          <a:p>
            <a:pPr algn="ctr">
              <a:lnSpc>
                <a:spcPct val="8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0" spc="-150" dirty="0">
                <a:solidFill>
                  <a:prstClr val="white"/>
                </a:solidFill>
                <a:latin typeface="Museo Sans 900" pitchFamily="50" charset="0"/>
              </a:rPr>
              <a:t>SQL</a:t>
            </a:r>
            <a:endParaRPr lang="en-US" sz="10000" dirty="0">
              <a:solidFill>
                <a:prstClr val="white"/>
              </a:solidFill>
              <a:latin typeface="Museo Sans 700" pitchFamily="50" charset="0"/>
            </a:endParaRPr>
          </a:p>
        </p:txBody>
      </p:sp>
    </p:spTree>
    <p:custDataLst>
      <p:tags r:id="rId1"/>
    </p:custDataLst>
    <p:extLst>
      <p:ext uri="{BB962C8B-B14F-4D97-AF65-F5344CB8AC3E}">
        <p14:creationId xmlns:p14="http://schemas.microsoft.com/office/powerpoint/2010/main" val="2609814532"/>
      </p:ext>
    </p:extLst>
  </p:cSld>
  <p:clrMapOvr>
    <a:masterClrMapping/>
  </p:clrMapOvr>
  <mc:AlternateContent xmlns:mc="http://schemas.openxmlformats.org/markup-compatibility/2006" xmlns:p14="http://schemas.microsoft.com/office/powerpoint/2010/main">
    <mc:Choice Requires="p14">
      <p:transition p14:dur="250" advTm="32604">
        <p:fade/>
      </p:transition>
    </mc:Choice>
    <mc:Fallback xmlns="">
      <p:transition advTm="3260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SQL</a:t>
            </a:r>
          </a:p>
        </p:txBody>
      </p:sp>
      <p:cxnSp>
        <p:nvCxnSpPr>
          <p:cNvPr id="21" name="Straight Connector 2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txBox="1">
            <a:spLocks/>
          </p:cNvSpPr>
          <p:nvPr/>
        </p:nvSpPr>
        <p:spPr>
          <a:xfrm>
            <a:off x="4815165" y="784263"/>
            <a:ext cx="6894402" cy="493024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400" dirty="0">
                <a:solidFill>
                  <a:schemeClr val="tx1"/>
                </a:solidFill>
                <a:latin typeface="+mn-lt"/>
              </a:rPr>
              <a:t>Logical language to express database operations</a:t>
            </a:r>
          </a:p>
          <a:p>
            <a:pPr lvl="1" indent="-228600">
              <a:lnSpc>
                <a:spcPct val="90000"/>
              </a:lnSpc>
              <a:buFont typeface="Arial" panose="020B0604020202020204" pitchFamily="34" charset="0"/>
              <a:buChar char="•"/>
            </a:pPr>
            <a:r>
              <a:rPr lang="en-US" sz="2400" dirty="0">
                <a:solidFill>
                  <a:schemeClr val="tx1"/>
                </a:solidFill>
                <a:latin typeface="+mn-lt"/>
              </a:rPr>
              <a:t>Data description language (DDL): </a:t>
            </a:r>
          </a:p>
          <a:p>
            <a:pPr lvl="2">
              <a:lnSpc>
                <a:spcPct val="90000"/>
              </a:lnSpc>
            </a:pPr>
            <a:r>
              <a:rPr lang="en-US" sz="2400" dirty="0">
                <a:solidFill>
                  <a:schemeClr val="tx1"/>
                </a:solidFill>
                <a:latin typeface="+mn-lt"/>
              </a:rPr>
              <a:t>create, drop tables / views</a:t>
            </a:r>
          </a:p>
          <a:p>
            <a:pPr lvl="1" indent="-228600">
              <a:lnSpc>
                <a:spcPct val="90000"/>
              </a:lnSpc>
              <a:buFont typeface="Arial" panose="020B0604020202020204" pitchFamily="34" charset="0"/>
              <a:buChar char="•"/>
            </a:pPr>
            <a:r>
              <a:rPr lang="en-US" sz="2400" dirty="0">
                <a:solidFill>
                  <a:schemeClr val="tx1"/>
                </a:solidFill>
                <a:latin typeface="+mn-lt"/>
              </a:rPr>
              <a:t>Data manipulation language (DML): </a:t>
            </a:r>
          </a:p>
          <a:p>
            <a:pPr lvl="2">
              <a:lnSpc>
                <a:spcPct val="90000"/>
              </a:lnSpc>
            </a:pPr>
            <a:r>
              <a:rPr lang="en-US" sz="2400" dirty="0">
                <a:solidFill>
                  <a:schemeClr val="tx1"/>
                </a:solidFill>
                <a:latin typeface="+mn-lt"/>
              </a:rPr>
              <a:t>select, insert, update, delete</a:t>
            </a:r>
          </a:p>
          <a:p>
            <a:pPr lvl="1" indent="-228600">
              <a:lnSpc>
                <a:spcPct val="90000"/>
              </a:lnSpc>
              <a:buFont typeface="Arial" panose="020B0604020202020204" pitchFamily="34" charset="0"/>
              <a:buChar char="•"/>
            </a:pPr>
            <a:endParaRPr lang="en-US" sz="2400" i="1" dirty="0">
              <a:solidFill>
                <a:schemeClr val="tx1"/>
              </a:solidFill>
              <a:latin typeface="+mn-lt"/>
            </a:endParaRPr>
          </a:p>
          <a:p>
            <a:pPr lvl="1" indent="-228600">
              <a:lnSpc>
                <a:spcPct val="90000"/>
              </a:lnSpc>
              <a:buFont typeface="Arial" panose="020B0604020202020204" pitchFamily="34" charset="0"/>
              <a:buChar char="•"/>
            </a:pPr>
            <a:r>
              <a:rPr lang="en-US" sz="2400" i="1" dirty="0">
                <a:solidFill>
                  <a:schemeClr val="tx1"/>
                </a:solidFill>
                <a:latin typeface="+mn-lt"/>
              </a:rPr>
              <a:t>View: Logical view of tables expressed with a select query</a:t>
            </a:r>
          </a:p>
          <a:p>
            <a:pPr lvl="1" indent="-228600">
              <a:lnSpc>
                <a:spcPct val="90000"/>
              </a:lnSpc>
              <a:buFont typeface="Arial" panose="020B0604020202020204" pitchFamily="34" charset="0"/>
              <a:buChar char="•"/>
            </a:pPr>
            <a:r>
              <a:rPr lang="en-US" sz="2400" i="1" dirty="0">
                <a:solidFill>
                  <a:schemeClr val="tx1"/>
                </a:solidFill>
                <a:latin typeface="+mn-lt"/>
              </a:rPr>
              <a:t>Index: Fast lookup to data (B-Tree, R-Tree, Hash Table)</a:t>
            </a:r>
          </a:p>
          <a:p>
            <a:pPr lvl="1" indent="-228600">
              <a:lnSpc>
                <a:spcPct val="90000"/>
              </a:lnSpc>
              <a:buFont typeface="Arial" panose="020B0604020202020204" pitchFamily="34" charset="0"/>
              <a:buChar char="•"/>
            </a:pPr>
            <a:endParaRPr lang="en-US" sz="2400" dirty="0">
              <a:solidFill>
                <a:schemeClr val="tx1"/>
              </a:solidFill>
              <a:latin typeface="+mn-lt"/>
            </a:endParaRPr>
          </a:p>
        </p:txBody>
      </p:sp>
      <p:sp>
        <p:nvSpPr>
          <p:cNvPr id="4" name="TextBox 3"/>
          <p:cNvSpPr txBox="1"/>
          <p:nvPr/>
        </p:nvSpPr>
        <p:spPr>
          <a:xfrm>
            <a:off x="411318" y="5164502"/>
            <a:ext cx="11727513" cy="180049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US" sz="2400" dirty="0">
                <a:solidFill>
                  <a:srgbClr val="FF0000"/>
                </a:solidFill>
              </a:rPr>
              <a:t>SQL Reviews: </a:t>
            </a:r>
          </a:p>
          <a:p>
            <a:pPr marL="457200" indent="-457200">
              <a:spcAft>
                <a:spcPts val="600"/>
              </a:spcAft>
              <a:buFont typeface="+mj-lt"/>
              <a:buAutoNum type="arabicPeriod"/>
            </a:pPr>
            <a:r>
              <a:rPr lang="en-US" sz="2400" dirty="0">
                <a:solidFill>
                  <a:srgbClr val="FF0000"/>
                </a:solidFill>
                <a:hlinkClick r:id="rId2"/>
              </a:rPr>
              <a:t>https://github.com/swcarpentry/sql-novice-survey/</a:t>
            </a:r>
            <a:endParaRPr lang="en-US" sz="2400" dirty="0">
              <a:solidFill>
                <a:srgbClr val="FF0000"/>
              </a:solidFill>
            </a:endParaRPr>
          </a:p>
          <a:p>
            <a:pPr marL="457200" indent="-457200">
              <a:spcAft>
                <a:spcPts val="600"/>
              </a:spcAft>
              <a:buFont typeface="+mj-lt"/>
              <a:buAutoNum type="arabicPeriod"/>
            </a:pPr>
            <a:r>
              <a:rPr lang="en-US" sz="2400" dirty="0">
                <a:solidFill>
                  <a:srgbClr val="FF0000"/>
                </a:solidFill>
                <a:hlinkClick r:id="rId3"/>
              </a:rPr>
              <a:t>https://www.w3schools.com/sql/sql_join.asp</a:t>
            </a:r>
            <a:r>
              <a:rPr lang="en-US" sz="2400" dirty="0">
                <a:solidFill>
                  <a:srgbClr val="FF0000"/>
                </a:solidFill>
              </a:rPr>
              <a:t> </a:t>
            </a:r>
          </a:p>
          <a:p>
            <a:pPr>
              <a:spcAft>
                <a:spcPts val="600"/>
              </a:spcAft>
            </a:pPr>
            <a:endParaRPr lang="en-US" sz="2400" dirty="0">
              <a:solidFill>
                <a:srgbClr val="FF0000"/>
              </a:solidFill>
            </a:endParaRPr>
          </a:p>
        </p:txBody>
      </p:sp>
    </p:spTree>
    <p:extLst>
      <p:ext uri="{BB962C8B-B14F-4D97-AF65-F5344CB8AC3E}">
        <p14:creationId xmlns:p14="http://schemas.microsoft.com/office/powerpoint/2010/main" val="3501663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894027"/>
            <a:ext cx="3494362" cy="4782873"/>
          </a:xfrm>
        </p:spPr>
        <p:txBody>
          <a:bodyPr vert="horz" lIns="91440" tIns="45720" rIns="91440" bIns="45720" rtlCol="0" anchor="ctr">
            <a:normAutofit/>
          </a:bodyPr>
          <a:lstStyle/>
          <a:p>
            <a:pPr algn="r"/>
            <a:r>
              <a:rPr lang="en-US" kern="1200">
                <a:solidFill>
                  <a:schemeClr val="bg1"/>
                </a:solidFill>
                <a:latin typeface="+mj-lt"/>
                <a:ea typeface="+mj-ea"/>
                <a:cs typeface="+mj-cs"/>
              </a:rPr>
              <a:t>SQL</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txBox="1">
            <a:spLocks/>
          </p:cNvSpPr>
          <p:nvPr/>
        </p:nvSpPr>
        <p:spPr>
          <a:xfrm>
            <a:off x="4976032" y="894027"/>
            <a:ext cx="6377768" cy="478287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400" i="1">
                <a:solidFill>
                  <a:schemeClr val="bg1"/>
                </a:solidFill>
                <a:latin typeface="+mn-lt"/>
              </a:rPr>
              <a:t>Create table tweet(attr1 int, attr2 int);</a:t>
            </a:r>
          </a:p>
          <a:p>
            <a:pPr indent="-228600">
              <a:lnSpc>
                <a:spcPct val="90000"/>
              </a:lnSpc>
            </a:pPr>
            <a:r>
              <a:rPr lang="en-US" sz="2400" i="1">
                <a:solidFill>
                  <a:schemeClr val="bg1"/>
                </a:solidFill>
                <a:latin typeface="+mn-lt"/>
              </a:rPr>
              <a:t>Create view v_tweet_a1 AS</a:t>
            </a:r>
            <a:br>
              <a:rPr lang="en-US" sz="2400" i="1">
                <a:solidFill>
                  <a:schemeClr val="bg1"/>
                </a:solidFill>
                <a:latin typeface="+mn-lt"/>
              </a:rPr>
            </a:br>
            <a:r>
              <a:rPr lang="en-US" sz="2400" i="1">
                <a:solidFill>
                  <a:schemeClr val="bg1"/>
                </a:solidFill>
                <a:latin typeface="+mn-lt"/>
              </a:rPr>
              <a:t>	select attr1 from tweet;</a:t>
            </a:r>
          </a:p>
          <a:p>
            <a:pPr indent="-228600">
              <a:lnSpc>
                <a:spcPct val="90000"/>
              </a:lnSpc>
            </a:pPr>
            <a:r>
              <a:rPr lang="en-US" sz="2400" i="1">
                <a:solidFill>
                  <a:schemeClr val="bg1"/>
                </a:solidFill>
                <a:latin typeface="+mn-lt"/>
              </a:rPr>
              <a:t>Insert into tweet VALUES (1, 2);</a:t>
            </a:r>
          </a:p>
          <a:p>
            <a:pPr indent="-228600">
              <a:lnSpc>
                <a:spcPct val="90000"/>
              </a:lnSpc>
            </a:pPr>
            <a:r>
              <a:rPr lang="en-US" sz="2400" i="1">
                <a:solidFill>
                  <a:schemeClr val="bg1"/>
                </a:solidFill>
                <a:latin typeface="+mn-lt"/>
              </a:rPr>
              <a:t>Select attr1, attr2 from tweet;</a:t>
            </a:r>
          </a:p>
          <a:p>
            <a:pPr indent="-228600">
              <a:lnSpc>
                <a:spcPct val="90000"/>
              </a:lnSpc>
            </a:pPr>
            <a:r>
              <a:rPr lang="en-US" sz="2400" i="1">
                <a:solidFill>
                  <a:schemeClr val="bg1"/>
                </a:solidFill>
                <a:latin typeface="+mn-lt"/>
              </a:rPr>
              <a:t>Update tweet set attr2 = 3 where attr1 = 1;</a:t>
            </a:r>
          </a:p>
          <a:p>
            <a:pPr indent="-228600">
              <a:lnSpc>
                <a:spcPct val="90000"/>
              </a:lnSpc>
            </a:pPr>
            <a:r>
              <a:rPr lang="en-US" sz="2400" i="1">
                <a:solidFill>
                  <a:schemeClr val="bg1"/>
                </a:solidFill>
                <a:latin typeface="+mn-lt"/>
              </a:rPr>
              <a:t>Delete from tweet where attr1 = 1;</a:t>
            </a:r>
          </a:p>
          <a:p>
            <a:pPr indent="-228600">
              <a:lnSpc>
                <a:spcPct val="90000"/>
              </a:lnSpc>
            </a:pPr>
            <a:r>
              <a:rPr lang="en-US" sz="2400" i="1">
                <a:solidFill>
                  <a:schemeClr val="bg1"/>
                </a:solidFill>
                <a:latin typeface="+mn-lt"/>
              </a:rPr>
              <a:t>Drop table tweet;</a:t>
            </a:r>
          </a:p>
          <a:p>
            <a:pPr lvl="1" indent="-228600">
              <a:lnSpc>
                <a:spcPct val="90000"/>
              </a:lnSpc>
              <a:buFont typeface="Arial" panose="020B0604020202020204" pitchFamily="34" charset="0"/>
              <a:buChar char="•"/>
            </a:pPr>
            <a:endParaRPr lang="en-US" sz="2400">
              <a:solidFill>
                <a:schemeClr val="bg1"/>
              </a:solidFill>
              <a:latin typeface="+mn-lt"/>
            </a:endParaRPr>
          </a:p>
        </p:txBody>
      </p:sp>
    </p:spTree>
    <p:extLst>
      <p:ext uri="{BB962C8B-B14F-4D97-AF65-F5344CB8AC3E}">
        <p14:creationId xmlns:p14="http://schemas.microsoft.com/office/powerpoint/2010/main" val="23254812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894027"/>
            <a:ext cx="3494362" cy="4782873"/>
          </a:xfrm>
        </p:spPr>
        <p:txBody>
          <a:bodyPr vert="horz" lIns="91440" tIns="45720" rIns="91440" bIns="45720" rtlCol="0" anchor="ctr">
            <a:normAutofit/>
          </a:bodyPr>
          <a:lstStyle/>
          <a:p>
            <a:pPr algn="r"/>
            <a:r>
              <a:rPr lang="en-US" kern="1200">
                <a:solidFill>
                  <a:schemeClr val="bg1"/>
                </a:solidFill>
                <a:latin typeface="+mj-lt"/>
                <a:ea typeface="+mj-ea"/>
                <a:cs typeface="+mj-cs"/>
              </a:rPr>
              <a:t>Semantics</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txBox="1">
            <a:spLocks/>
          </p:cNvSpPr>
          <p:nvPr/>
        </p:nvSpPr>
        <p:spPr>
          <a:xfrm>
            <a:off x="4976032" y="894027"/>
            <a:ext cx="6377768" cy="478287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400">
                <a:solidFill>
                  <a:schemeClr val="bg1"/>
                </a:solidFill>
                <a:latin typeface="+mn-lt"/>
              </a:rPr>
              <a:t>Set-based</a:t>
            </a:r>
          </a:p>
          <a:p>
            <a:pPr indent="-228600">
              <a:lnSpc>
                <a:spcPct val="90000"/>
              </a:lnSpc>
            </a:pPr>
            <a:r>
              <a:rPr lang="en-US" sz="2400">
                <a:solidFill>
                  <a:schemeClr val="bg1"/>
                </a:solidFill>
                <a:latin typeface="+mn-lt"/>
              </a:rPr>
              <a:t>Order of rows not specified by default</a:t>
            </a:r>
          </a:p>
          <a:p>
            <a:pPr indent="-228600">
              <a:lnSpc>
                <a:spcPct val="90000"/>
              </a:lnSpc>
            </a:pPr>
            <a:r>
              <a:rPr lang="en-US" sz="2400">
                <a:solidFill>
                  <a:schemeClr val="bg1"/>
                </a:solidFill>
                <a:latin typeface="+mn-lt"/>
              </a:rPr>
              <a:t>Set-based operations </a:t>
            </a:r>
          </a:p>
          <a:p>
            <a:pPr lvl="1" indent="-228600">
              <a:lnSpc>
                <a:spcPct val="90000"/>
              </a:lnSpc>
              <a:buFont typeface="Arial" panose="020B0604020202020204" pitchFamily="34" charset="0"/>
              <a:buChar char="•"/>
            </a:pPr>
            <a:r>
              <a:rPr lang="en-US" sz="2400">
                <a:solidFill>
                  <a:schemeClr val="bg1"/>
                </a:solidFill>
                <a:latin typeface="+mn-lt"/>
              </a:rPr>
              <a:t>UNION, INTERSECT, DISTICT, …</a:t>
            </a:r>
          </a:p>
          <a:p>
            <a:pPr indent="-228600">
              <a:lnSpc>
                <a:spcPct val="90000"/>
              </a:lnSpc>
            </a:pPr>
            <a:r>
              <a:rPr lang="en-US" sz="2400">
                <a:solidFill>
                  <a:schemeClr val="bg1"/>
                </a:solidFill>
                <a:latin typeface="+mn-lt"/>
              </a:rPr>
              <a:t>Aggregation operations (group by):</a:t>
            </a:r>
          </a:p>
          <a:p>
            <a:pPr lvl="1" indent="-228600">
              <a:lnSpc>
                <a:spcPct val="90000"/>
              </a:lnSpc>
              <a:buFont typeface="Arial" panose="020B0604020202020204" pitchFamily="34" charset="0"/>
              <a:buChar char="•"/>
            </a:pPr>
            <a:r>
              <a:rPr lang="en-US" sz="2400">
                <a:solidFill>
                  <a:schemeClr val="bg1"/>
                </a:solidFill>
                <a:latin typeface="+mn-lt"/>
              </a:rPr>
              <a:t>Count, sum, average, …</a:t>
            </a:r>
          </a:p>
          <a:p>
            <a:pPr indent="-228600">
              <a:lnSpc>
                <a:spcPct val="90000"/>
              </a:lnSpc>
            </a:pPr>
            <a:r>
              <a:rPr lang="en-US" sz="2400">
                <a:solidFill>
                  <a:schemeClr val="bg1"/>
                </a:solidFill>
                <a:latin typeface="+mn-lt"/>
              </a:rPr>
              <a:t>Can explicitly order results</a:t>
            </a:r>
          </a:p>
        </p:txBody>
      </p:sp>
    </p:spTree>
    <p:extLst>
      <p:ext uri="{BB962C8B-B14F-4D97-AF65-F5344CB8AC3E}">
        <p14:creationId xmlns:p14="http://schemas.microsoft.com/office/powerpoint/2010/main" val="78491187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894027"/>
            <a:ext cx="3494362" cy="4782873"/>
          </a:xfrm>
        </p:spPr>
        <p:txBody>
          <a:bodyPr vert="horz" lIns="91440" tIns="45720" rIns="91440" bIns="45720" rtlCol="0" anchor="ctr">
            <a:normAutofit/>
          </a:bodyPr>
          <a:lstStyle/>
          <a:p>
            <a:pPr algn="r"/>
            <a:r>
              <a:rPr lang="en-US" kern="1200">
                <a:solidFill>
                  <a:schemeClr val="bg1"/>
                </a:solidFill>
                <a:latin typeface="+mj-lt"/>
                <a:ea typeface="+mj-ea"/>
                <a:cs typeface="+mj-cs"/>
              </a:rPr>
              <a:t>Optimizer</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txBox="1">
            <a:spLocks/>
          </p:cNvSpPr>
          <p:nvPr/>
        </p:nvSpPr>
        <p:spPr>
          <a:xfrm>
            <a:off x="4976032" y="894027"/>
            <a:ext cx="6377768" cy="478287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400">
                <a:solidFill>
                  <a:schemeClr val="bg1"/>
                </a:solidFill>
                <a:latin typeface="+mn-lt"/>
              </a:rPr>
              <a:t>Provide DB your SQL query (logical)</a:t>
            </a:r>
          </a:p>
          <a:p>
            <a:pPr indent="-228600">
              <a:lnSpc>
                <a:spcPct val="90000"/>
              </a:lnSpc>
            </a:pPr>
            <a:r>
              <a:rPr lang="en-US" sz="2400">
                <a:solidFill>
                  <a:schemeClr val="bg1"/>
                </a:solidFill>
                <a:latin typeface="+mn-lt"/>
              </a:rPr>
              <a:t>It optimizes the query</a:t>
            </a:r>
          </a:p>
          <a:p>
            <a:pPr lvl="1" indent="-228600">
              <a:lnSpc>
                <a:spcPct val="90000"/>
              </a:lnSpc>
              <a:buFont typeface="Arial" panose="020B0604020202020204" pitchFamily="34" charset="0"/>
              <a:buChar char="•"/>
            </a:pPr>
            <a:r>
              <a:rPr lang="en-US" sz="2400">
                <a:solidFill>
                  <a:schemeClr val="bg1"/>
                </a:solidFill>
                <a:latin typeface="+mn-lt"/>
              </a:rPr>
              <a:t>Method of access (scans, indexes)</a:t>
            </a:r>
          </a:p>
          <a:p>
            <a:pPr lvl="1" indent="-228600">
              <a:lnSpc>
                <a:spcPct val="90000"/>
              </a:lnSpc>
              <a:buFont typeface="Arial" panose="020B0604020202020204" pitchFamily="34" charset="0"/>
              <a:buChar char="•"/>
            </a:pPr>
            <a:r>
              <a:rPr lang="en-US" sz="2400">
                <a:solidFill>
                  <a:schemeClr val="bg1"/>
                </a:solidFill>
                <a:latin typeface="+mn-lt"/>
              </a:rPr>
              <a:t>Determines access path (order data are accessed)</a:t>
            </a:r>
          </a:p>
          <a:p>
            <a:pPr lvl="1" indent="-228600">
              <a:lnSpc>
                <a:spcPct val="90000"/>
              </a:lnSpc>
              <a:buFont typeface="Arial" panose="020B0604020202020204" pitchFamily="34" charset="0"/>
              <a:buChar char="•"/>
            </a:pPr>
            <a:r>
              <a:rPr lang="en-US" sz="2400">
                <a:solidFill>
                  <a:schemeClr val="bg1"/>
                </a:solidFill>
                <a:latin typeface="+mn-lt"/>
              </a:rPr>
              <a:t>Determines how to combine / join multiple tables </a:t>
            </a:r>
          </a:p>
          <a:p>
            <a:pPr lvl="1" indent="-228600">
              <a:lnSpc>
                <a:spcPct val="90000"/>
              </a:lnSpc>
              <a:buFont typeface="Arial" panose="020B0604020202020204" pitchFamily="34" charset="0"/>
              <a:buChar char="•"/>
            </a:pPr>
            <a:r>
              <a:rPr lang="en-US" sz="2400">
                <a:solidFill>
                  <a:schemeClr val="bg1"/>
                </a:solidFill>
                <a:latin typeface="+mn-lt"/>
              </a:rPr>
              <a:t>Creates a physical query plan </a:t>
            </a:r>
            <a:br>
              <a:rPr lang="en-US" sz="2400">
                <a:solidFill>
                  <a:schemeClr val="bg1"/>
                </a:solidFill>
                <a:latin typeface="+mn-lt"/>
              </a:rPr>
            </a:br>
            <a:r>
              <a:rPr lang="en-US" sz="2400">
                <a:solidFill>
                  <a:schemeClr val="bg1"/>
                </a:solidFill>
                <a:latin typeface="+mn-lt"/>
              </a:rPr>
              <a:t>(to see, run EXPLAIN &lt;query&gt;)</a:t>
            </a:r>
          </a:p>
          <a:p>
            <a:pPr lvl="1" indent="-228600">
              <a:lnSpc>
                <a:spcPct val="90000"/>
              </a:lnSpc>
              <a:buFont typeface="Arial" panose="020B0604020202020204" pitchFamily="34" charset="0"/>
              <a:buChar char="•"/>
            </a:pPr>
            <a:r>
              <a:rPr lang="en-US" sz="2400">
                <a:solidFill>
                  <a:schemeClr val="bg1"/>
                </a:solidFill>
                <a:latin typeface="+mn-lt"/>
              </a:rPr>
              <a:t>Uses DB stats and machine resources to optimize</a:t>
            </a:r>
          </a:p>
          <a:p>
            <a:pPr indent="-228600">
              <a:lnSpc>
                <a:spcPct val="90000"/>
              </a:lnSpc>
            </a:pPr>
            <a:r>
              <a:rPr lang="en-US" sz="2400">
                <a:solidFill>
                  <a:schemeClr val="bg1"/>
                </a:solidFill>
                <a:latin typeface="+mn-lt"/>
              </a:rPr>
              <a:t>The optimizer is often smarter than you</a:t>
            </a:r>
          </a:p>
          <a:p>
            <a:pPr lvl="1" indent="-228600">
              <a:lnSpc>
                <a:spcPct val="90000"/>
              </a:lnSpc>
              <a:buFont typeface="Arial" panose="020B0604020202020204" pitchFamily="34" charset="0"/>
              <a:buChar char="•"/>
            </a:pPr>
            <a:endParaRPr lang="en-US" sz="2400">
              <a:solidFill>
                <a:schemeClr val="bg1"/>
              </a:solidFill>
              <a:latin typeface="+mn-lt"/>
            </a:endParaRPr>
          </a:p>
        </p:txBody>
      </p:sp>
    </p:spTree>
    <p:extLst>
      <p:ext uri="{BB962C8B-B14F-4D97-AF65-F5344CB8AC3E}">
        <p14:creationId xmlns:p14="http://schemas.microsoft.com/office/powerpoint/2010/main" val="115290618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456B36AC-A035-488C-BDA1-1C5AFB34F910}"/>
              </a:ext>
            </a:extLst>
          </p:cNvPr>
          <p:cNvSpPr>
            <a:spLocks noGrp="1"/>
          </p:cNvSpPr>
          <p:nvPr>
            <p:ph type="title"/>
          </p:nvPr>
        </p:nvSpPr>
        <p:spPr>
          <a:xfrm>
            <a:off x="863029" y="1012004"/>
            <a:ext cx="3416158" cy="4795408"/>
          </a:xfrm>
        </p:spPr>
        <p:txBody>
          <a:bodyPr>
            <a:normAutofit/>
          </a:bodyPr>
          <a:lstStyle/>
          <a:p>
            <a:r>
              <a:rPr lang="en-US">
                <a:solidFill>
                  <a:srgbClr val="FFFFFF"/>
                </a:solidFill>
              </a:rPr>
              <a:t>DATA MODELS</a:t>
            </a:r>
          </a:p>
        </p:txBody>
      </p:sp>
      <p:graphicFrame>
        <p:nvGraphicFramePr>
          <p:cNvPr id="8" name="Content Placeholder 3">
            <a:extLst>
              <a:ext uri="{FF2B5EF4-FFF2-40B4-BE49-F238E27FC236}">
                <a16:creationId xmlns:a16="http://schemas.microsoft.com/office/drawing/2014/main" id="{F81BE058-180F-4E8D-B6C6-C9D82D672BCD}"/>
              </a:ext>
            </a:extLst>
          </p:cNvPr>
          <p:cNvGraphicFramePr>
            <a:graphicFrameLocks noGrp="1"/>
          </p:cNvGraphicFramePr>
          <p:nvPr>
            <p:ph idx="1"/>
            <p:extLst>
              <p:ext uri="{D42A27DB-BD31-4B8C-83A1-F6EECF244321}">
                <p14:modId xmlns:p14="http://schemas.microsoft.com/office/powerpoint/2010/main" val="381794989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4033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894027"/>
            <a:ext cx="3494362" cy="4782873"/>
          </a:xfrm>
        </p:spPr>
        <p:txBody>
          <a:bodyPr vert="horz" lIns="91440" tIns="45720" rIns="91440" bIns="45720" rtlCol="0" anchor="ctr">
            <a:normAutofit/>
          </a:bodyPr>
          <a:lstStyle/>
          <a:p>
            <a:pPr algn="r"/>
            <a:r>
              <a:rPr lang="en-US" kern="1200">
                <a:solidFill>
                  <a:schemeClr val="bg1"/>
                </a:solidFill>
                <a:latin typeface="+mj-lt"/>
                <a:ea typeface="+mj-ea"/>
                <a:cs typeface="+mj-cs"/>
              </a:rPr>
              <a:t>Usage: Terminal</a:t>
            </a:r>
          </a:p>
        </p:txBody>
      </p:sp>
      <p:cxnSp>
        <p:nvCxnSpPr>
          <p:cNvPr id="13" name="Straight Connector 1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txBox="1">
            <a:spLocks/>
          </p:cNvSpPr>
          <p:nvPr/>
        </p:nvSpPr>
        <p:spPr>
          <a:xfrm>
            <a:off x="5033182" y="273122"/>
            <a:ext cx="6377768" cy="478287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400" dirty="0">
                <a:solidFill>
                  <a:schemeClr val="bg1"/>
                </a:solidFill>
                <a:latin typeface="+mn-lt"/>
              </a:rPr>
              <a:t>sqlite3 </a:t>
            </a:r>
            <a:r>
              <a:rPr lang="en-US" sz="2400" dirty="0" err="1">
                <a:solidFill>
                  <a:schemeClr val="bg1"/>
                </a:solidFill>
                <a:latin typeface="+mn-lt"/>
              </a:rPr>
              <a:t>tempdb</a:t>
            </a:r>
            <a:endParaRPr lang="en-US" sz="2400" dirty="0">
              <a:solidFill>
                <a:schemeClr val="bg1"/>
              </a:solidFill>
              <a:latin typeface="+mn-lt"/>
            </a:endParaRPr>
          </a:p>
          <a:p>
            <a:pPr indent="-228600">
              <a:lnSpc>
                <a:spcPct val="90000"/>
              </a:lnSpc>
            </a:pPr>
            <a:r>
              <a:rPr lang="en-US" sz="2400" dirty="0">
                <a:solidFill>
                  <a:schemeClr val="bg1"/>
                </a:solidFill>
                <a:latin typeface="+mn-lt"/>
              </a:rPr>
              <a:t>&gt;run </a:t>
            </a:r>
            <a:r>
              <a:rPr lang="en-US" sz="2400" dirty="0" err="1">
                <a:solidFill>
                  <a:schemeClr val="bg1"/>
                </a:solidFill>
                <a:latin typeface="+mn-lt"/>
              </a:rPr>
              <a:t>sql</a:t>
            </a:r>
            <a:r>
              <a:rPr lang="en-US" sz="2400" dirty="0">
                <a:solidFill>
                  <a:schemeClr val="bg1"/>
                </a:solidFill>
                <a:latin typeface="+mn-lt"/>
              </a:rPr>
              <a:t> commands from previous slide</a:t>
            </a:r>
          </a:p>
          <a:p>
            <a:pPr indent="-228600">
              <a:lnSpc>
                <a:spcPct val="90000"/>
              </a:lnSpc>
            </a:pPr>
            <a:r>
              <a:rPr lang="en-US" sz="2400" dirty="0">
                <a:solidFill>
                  <a:schemeClr val="bg1"/>
                </a:solidFill>
                <a:latin typeface="+mn-lt"/>
              </a:rPr>
              <a:t>[for help] &gt;.help</a:t>
            </a:r>
          </a:p>
          <a:p>
            <a:pPr indent="-228600">
              <a:lnSpc>
                <a:spcPct val="90000"/>
              </a:lnSpc>
            </a:pPr>
            <a:r>
              <a:rPr lang="en-US" sz="2400" dirty="0">
                <a:solidFill>
                  <a:schemeClr val="bg1"/>
                </a:solidFill>
                <a:latin typeface="+mn-lt"/>
              </a:rPr>
              <a:t>[to quit] &gt;.q</a:t>
            </a:r>
          </a:p>
          <a:p>
            <a:pPr indent="-228600">
              <a:lnSpc>
                <a:spcPct val="90000"/>
              </a:lnSpc>
            </a:pPr>
            <a:endParaRPr lang="en-US" sz="2400" dirty="0">
              <a:solidFill>
                <a:schemeClr val="bg1"/>
              </a:solidFill>
              <a:latin typeface="+mn-lt"/>
            </a:endParaRPr>
          </a:p>
          <a:p>
            <a:pPr marL="457200" lvl="1" indent="-228600">
              <a:lnSpc>
                <a:spcPct val="90000"/>
              </a:lnSpc>
              <a:buFont typeface="Arial" panose="020B0604020202020204" pitchFamily="34" charset="0"/>
              <a:buChar char="•"/>
            </a:pPr>
            <a:endParaRPr lang="en-US" sz="2400" dirty="0">
              <a:solidFill>
                <a:schemeClr val="bg1"/>
              </a:solidFill>
              <a:latin typeface="+mn-lt"/>
            </a:endParaRPr>
          </a:p>
        </p:txBody>
      </p:sp>
      <p:sp>
        <p:nvSpPr>
          <p:cNvPr id="4" name="Text Placeholder 2"/>
          <p:cNvSpPr txBox="1">
            <a:spLocks/>
          </p:cNvSpPr>
          <p:nvPr/>
        </p:nvSpPr>
        <p:spPr>
          <a:xfrm>
            <a:off x="5145659" y="3285462"/>
            <a:ext cx="6208141" cy="2936188"/>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i="1" dirty="0"/>
              <a:t>Create table tweet(attr1 </a:t>
            </a:r>
            <a:r>
              <a:rPr lang="en-US" sz="1800" i="1" dirty="0" err="1"/>
              <a:t>int</a:t>
            </a:r>
            <a:r>
              <a:rPr lang="en-US" sz="1800" i="1" dirty="0"/>
              <a:t>, attr2 </a:t>
            </a:r>
            <a:r>
              <a:rPr lang="en-US" sz="1800" i="1" dirty="0" err="1"/>
              <a:t>int</a:t>
            </a:r>
            <a:r>
              <a:rPr lang="en-US" sz="1800" i="1" dirty="0"/>
              <a:t>);</a:t>
            </a:r>
          </a:p>
          <a:p>
            <a:r>
              <a:rPr lang="en-US" sz="1800" i="1" dirty="0"/>
              <a:t>Create view v_tweet_a1 AS</a:t>
            </a:r>
            <a:br>
              <a:rPr lang="en-US" sz="1800" i="1" dirty="0"/>
            </a:br>
            <a:r>
              <a:rPr lang="en-US" sz="1800" i="1" dirty="0"/>
              <a:t>	select attr1 from tweet;</a:t>
            </a:r>
          </a:p>
          <a:p>
            <a:r>
              <a:rPr lang="en-US" sz="1800" i="1" dirty="0"/>
              <a:t>Insert into tweet VALUES (1, 2);</a:t>
            </a:r>
          </a:p>
          <a:p>
            <a:r>
              <a:rPr lang="en-US" sz="1800" i="1" dirty="0"/>
              <a:t>Select attr1, attr2 from tweet;</a:t>
            </a:r>
          </a:p>
          <a:p>
            <a:r>
              <a:rPr lang="en-US" sz="1800" i="1" dirty="0"/>
              <a:t>Update tweet set attr2 = 3 where attr1 = 1;</a:t>
            </a:r>
          </a:p>
          <a:p>
            <a:r>
              <a:rPr lang="en-US" sz="1800" i="1" dirty="0"/>
              <a:t>Delete from tweet where attr1 = 1;</a:t>
            </a:r>
          </a:p>
          <a:p>
            <a:r>
              <a:rPr lang="en-US" sz="1800" i="1" dirty="0"/>
              <a:t>Drop table tweet;</a:t>
            </a:r>
          </a:p>
          <a:p>
            <a:pPr lvl="1"/>
            <a:endParaRPr lang="en-US" sz="1400" dirty="0"/>
          </a:p>
        </p:txBody>
      </p:sp>
    </p:spTree>
    <p:extLst>
      <p:ext uri="{BB962C8B-B14F-4D97-AF65-F5344CB8AC3E}">
        <p14:creationId xmlns:p14="http://schemas.microsoft.com/office/powerpoint/2010/main" val="24833556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166" y="0"/>
            <a:ext cx="8991600" cy="692497"/>
          </a:xfrm>
        </p:spPr>
        <p:txBody>
          <a:bodyPr>
            <a:normAutofit fontScale="90000"/>
          </a:bodyPr>
          <a:lstStyle/>
          <a:p>
            <a:r>
              <a:rPr lang="en-US" dirty="0"/>
              <a:t>Usage: Python </a:t>
            </a:r>
          </a:p>
        </p:txBody>
      </p:sp>
      <p:sp>
        <p:nvSpPr>
          <p:cNvPr id="3" name="Text Placeholder 2"/>
          <p:cNvSpPr txBox="1">
            <a:spLocks/>
          </p:cNvSpPr>
          <p:nvPr/>
        </p:nvSpPr>
        <p:spPr>
          <a:xfrm>
            <a:off x="237994" y="840022"/>
            <a:ext cx="11523945" cy="542302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import sqlite3</a:t>
            </a:r>
          </a:p>
          <a:p>
            <a:pPr marL="0" indent="0">
              <a:buNone/>
            </a:pPr>
            <a:r>
              <a:rPr lang="en-US" sz="2800" dirty="0"/>
              <a:t>con = sqlite3.connect('tempdb')</a:t>
            </a:r>
          </a:p>
          <a:p>
            <a:pPr marL="0" indent="0">
              <a:buNone/>
            </a:pPr>
            <a:r>
              <a:rPr lang="en-US" sz="2800" dirty="0"/>
              <a:t>cur = con.cursor()</a:t>
            </a:r>
          </a:p>
          <a:p>
            <a:pPr marL="0" indent="0">
              <a:buNone/>
            </a:pPr>
            <a:r>
              <a:rPr lang="en-US" sz="2800" dirty="0"/>
              <a:t>cur.execute('create table tweet(attr1 int, attr2 int)')</a:t>
            </a:r>
          </a:p>
          <a:p>
            <a:pPr marL="0" indent="0">
              <a:buNone/>
            </a:pPr>
            <a:r>
              <a:rPr lang="en-US" sz="2800" dirty="0" err="1"/>
              <a:t>cur.execute</a:t>
            </a:r>
            <a:r>
              <a:rPr lang="en-US" sz="2800" dirty="0"/>
              <a:t>('insert into tweet VALUES (1, 2)')</a:t>
            </a:r>
          </a:p>
          <a:p>
            <a:pPr marL="0" indent="0">
              <a:buNone/>
            </a:pPr>
            <a:r>
              <a:rPr lang="en-US" sz="2800" dirty="0" err="1"/>
              <a:t>con.commit</a:t>
            </a:r>
            <a:r>
              <a:rPr lang="en-US" sz="2800" dirty="0"/>
              <a:t>()</a:t>
            </a:r>
          </a:p>
          <a:p>
            <a:pPr marL="0" indent="0">
              <a:buNone/>
            </a:pPr>
            <a:r>
              <a:rPr lang="en-US" sz="2800" dirty="0"/>
              <a:t>cur.execute('select * from tweet')</a:t>
            </a:r>
          </a:p>
          <a:p>
            <a:pPr marL="0" indent="0">
              <a:buNone/>
            </a:pPr>
            <a:r>
              <a:rPr lang="en-US" sz="2800" dirty="0"/>
              <a:t>for row in cur.fetchall():</a:t>
            </a:r>
          </a:p>
          <a:p>
            <a:pPr marL="0" indent="0">
              <a:buNone/>
            </a:pPr>
            <a:r>
              <a:rPr lang="en-US" sz="2800" dirty="0"/>
              <a:t>	print row</a:t>
            </a:r>
          </a:p>
          <a:p>
            <a:pPr marL="457200" lvl="1" indent="0">
              <a:buNone/>
            </a:pPr>
            <a:endParaRPr lang="en-US" sz="1800" dirty="0"/>
          </a:p>
        </p:txBody>
      </p:sp>
      <p:sp>
        <p:nvSpPr>
          <p:cNvPr id="6" name="TextBox 5"/>
          <p:cNvSpPr txBox="1"/>
          <p:nvPr/>
        </p:nvSpPr>
        <p:spPr>
          <a:xfrm>
            <a:off x="3702533" y="5585564"/>
            <a:ext cx="5204269" cy="369332"/>
          </a:xfrm>
          <a:prstGeom prst="rect">
            <a:avLst/>
          </a:prstGeom>
          <a:noFill/>
        </p:spPr>
        <p:txBody>
          <a:bodyPr wrap="none" rtlCol="0">
            <a:spAutoFit/>
          </a:bodyPr>
          <a:lstStyle/>
          <a:p>
            <a:r>
              <a:rPr lang="en-US" i="1" dirty="0"/>
              <a:t>Note: </a:t>
            </a:r>
            <a:r>
              <a:rPr lang="en-US" i="1" dirty="0" err="1"/>
              <a:t>tempdb</a:t>
            </a:r>
            <a:r>
              <a:rPr lang="en-US" i="1" dirty="0"/>
              <a:t> is a file created in the current directory</a:t>
            </a:r>
          </a:p>
        </p:txBody>
      </p:sp>
    </p:spTree>
    <p:extLst>
      <p:ext uri="{BB962C8B-B14F-4D97-AF65-F5344CB8AC3E}">
        <p14:creationId xmlns:p14="http://schemas.microsoft.com/office/powerpoint/2010/main" val="2386309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744510" y="1626410"/>
            <a:ext cx="9236454" cy="2742289"/>
          </a:xfrm>
          <a:prstGeom prst="rect">
            <a:avLst/>
          </a:prstGeom>
          <a:effectLst/>
        </p:spPr>
        <p:txBody>
          <a:bodyPr wrap="square" lIns="0" tIns="0" rIns="0" bIns="0" anchor="ctr">
            <a:spAutoFit/>
          </a:bodyPr>
          <a:lstStyle/>
          <a:p>
            <a:pPr algn="ctr">
              <a:lnSpc>
                <a:spcPct val="80000"/>
              </a:lnSpc>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0" spc="-150" dirty="0">
                <a:solidFill>
                  <a:prstClr val="white"/>
                </a:solidFill>
                <a:latin typeface="Museo Sans 900" pitchFamily="50" charset="0"/>
              </a:rPr>
              <a:t>Distributed Databases</a:t>
            </a:r>
            <a:endParaRPr lang="en-US" sz="10000" dirty="0">
              <a:solidFill>
                <a:prstClr val="white"/>
              </a:solidFill>
              <a:latin typeface="Museo Sans 700" pitchFamily="50" charset="0"/>
            </a:endParaRPr>
          </a:p>
        </p:txBody>
      </p:sp>
    </p:spTree>
    <p:custDataLst>
      <p:tags r:id="rId1"/>
    </p:custDataLst>
    <p:extLst>
      <p:ext uri="{BB962C8B-B14F-4D97-AF65-F5344CB8AC3E}">
        <p14:creationId xmlns:p14="http://schemas.microsoft.com/office/powerpoint/2010/main" val="2886836638"/>
      </p:ext>
    </p:extLst>
  </p:cSld>
  <p:clrMapOvr>
    <a:masterClrMapping/>
  </p:clrMapOvr>
  <mc:AlternateContent xmlns:mc="http://schemas.openxmlformats.org/markup-compatibility/2006" xmlns:p14="http://schemas.microsoft.com/office/powerpoint/2010/main">
    <mc:Choice Requires="p14">
      <p:transition p14:dur="250" advTm="32604">
        <p:fade/>
      </p:transition>
    </mc:Choice>
    <mc:Fallback xmlns="">
      <p:transition advTm="32605">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17">
            <a:extLst>
              <a:ext uri="{FF2B5EF4-FFF2-40B4-BE49-F238E27FC236}">
                <a16:creationId xmlns:a16="http://schemas.microsoft.com/office/drawing/2014/main" id="{98135EBA-B3A3-4F88-BCB1-D0C8E63F4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9">
            <a:extLst>
              <a:ext uri="{FF2B5EF4-FFF2-40B4-BE49-F238E27FC236}">
                <a16:creationId xmlns:a16="http://schemas.microsoft.com/office/drawing/2014/main" id="{B551406E-05CC-4445-9609-3E253925D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p:cNvSpPr>
            <a:spLocks noGrp="1"/>
          </p:cNvSpPr>
          <p:nvPr>
            <p:ph type="title"/>
          </p:nvPr>
        </p:nvSpPr>
        <p:spPr>
          <a:xfrm>
            <a:off x="630936" y="4892040"/>
            <a:ext cx="3767328" cy="1325880"/>
          </a:xfrm>
        </p:spPr>
        <p:txBody>
          <a:bodyPr vert="horz" lIns="91440" tIns="45720" rIns="91440" bIns="45720" rtlCol="0" anchor="ctr">
            <a:normAutofit/>
          </a:bodyPr>
          <a:lstStyle/>
          <a:p>
            <a:pPr>
              <a:lnSpc>
                <a:spcPct val="90000"/>
              </a:lnSpc>
            </a:pPr>
            <a:r>
              <a:rPr lang="en-US" sz="2800">
                <a:solidFill>
                  <a:schemeClr val="bg1"/>
                </a:solidFill>
                <a:latin typeface="+mj-lt"/>
              </a:rPr>
              <a:t>1980s – Distributed DBs</a:t>
            </a:r>
          </a:p>
        </p:txBody>
      </p:sp>
      <p:pic>
        <p:nvPicPr>
          <p:cNvPr id="8" name="Picture 7"/>
          <p:cNvPicPr>
            <a:picLocks/>
          </p:cNvPicPr>
          <p:nvPr/>
        </p:nvPicPr>
        <p:blipFill>
          <a:blip r:embed="rId3">
            <a:extLst>
              <a:ext uri="{28A0092B-C50C-407E-A947-70E740481C1C}">
                <a14:useLocalDpi xmlns:a14="http://schemas.microsoft.com/office/drawing/2010/main" val="0"/>
              </a:ext>
            </a:extLst>
          </a:blip>
          <a:stretch>
            <a:fillRect/>
          </a:stretch>
        </p:blipFill>
        <p:spPr>
          <a:xfrm>
            <a:off x="439050" y="708490"/>
            <a:ext cx="2569464" cy="3083356"/>
          </a:xfrm>
          <a:prstGeom prst="rect">
            <a:avLst/>
          </a:prstGeom>
        </p:spPr>
      </p:pic>
      <p:cxnSp>
        <p:nvCxnSpPr>
          <p:cNvPr id="46" name="Straight Connector 21">
            <a:extLst>
              <a:ext uri="{FF2B5EF4-FFF2-40B4-BE49-F238E27FC236}">
                <a16:creationId xmlns:a16="http://schemas.microsoft.com/office/drawing/2014/main" id="{FB9683CF-0DA1-46CF-ACAC-D8EE1B15BD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87177" y="1347782"/>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p:cNvPicPr>
          <p:nvPr/>
        </p:nvPicPr>
        <p:blipFill rotWithShape="1">
          <a:blip r:embed="rId4">
            <a:extLst>
              <a:ext uri="{28A0092B-C50C-407E-A947-70E740481C1C}">
                <a14:useLocalDpi xmlns:a14="http://schemas.microsoft.com/office/drawing/2010/main" val="0"/>
              </a:ext>
            </a:extLst>
          </a:blip>
          <a:srcRect l="6596" r="6596" b="13193"/>
          <a:stretch/>
        </p:blipFill>
        <p:spPr>
          <a:xfrm>
            <a:off x="3357407" y="747960"/>
            <a:ext cx="2569464" cy="3004416"/>
          </a:xfrm>
          <a:prstGeom prst="rect">
            <a:avLst/>
          </a:prstGeom>
        </p:spPr>
      </p:pic>
      <p:cxnSp>
        <p:nvCxnSpPr>
          <p:cNvPr id="47" name="Straight Connector 23">
            <a:extLst>
              <a:ext uri="{FF2B5EF4-FFF2-40B4-BE49-F238E27FC236}">
                <a16:creationId xmlns:a16="http://schemas.microsoft.com/office/drawing/2014/main" id="{C2AE770B-9BD5-45F7-9DD4-D3FFD62FE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349484"/>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74617" t="12967" r="2998" b="47828"/>
          <a:stretch/>
        </p:blipFill>
        <p:spPr>
          <a:xfrm>
            <a:off x="6697719" y="645396"/>
            <a:ext cx="1704283" cy="3209544"/>
          </a:xfrm>
          <a:prstGeom prst="rect">
            <a:avLst/>
          </a:prstGeom>
        </p:spPr>
      </p:pic>
      <p:cxnSp>
        <p:nvCxnSpPr>
          <p:cNvPr id="48" name="Straight Connector 25">
            <a:extLst>
              <a:ext uri="{FF2B5EF4-FFF2-40B4-BE49-F238E27FC236}">
                <a16:creationId xmlns:a16="http://schemas.microsoft.com/office/drawing/2014/main" id="{24A55763-CE5D-4A9B-A9F7-982C800073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13824" y="1349484"/>
            <a:ext cx="0" cy="1828800"/>
          </a:xfrm>
          <a:prstGeom prst="line">
            <a:avLst/>
          </a:prstGeom>
          <a:ln w="19050">
            <a:solidFill>
              <a:schemeClr val="tx1">
                <a:lumMod val="75000"/>
                <a:lumOff val="25000"/>
                <a:alpha val="60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rotWithShape="1">
          <a:blip r:embed="rId6">
            <a:extLst>
              <a:ext uri="{28A0092B-C50C-407E-A947-70E740481C1C}">
                <a14:useLocalDpi xmlns:a14="http://schemas.microsoft.com/office/drawing/2010/main" val="0"/>
              </a:ext>
            </a:extLst>
          </a:blip>
          <a:srcRect l="14895" t="4661" r="14895" b="4661"/>
          <a:stretch/>
        </p:blipFill>
        <p:spPr>
          <a:xfrm>
            <a:off x="9183486" y="708489"/>
            <a:ext cx="2569464" cy="3083358"/>
          </a:xfrm>
          <a:prstGeom prst="rect">
            <a:avLst/>
          </a:prstGeom>
        </p:spPr>
      </p:pic>
      <p:cxnSp>
        <p:nvCxnSpPr>
          <p:cNvPr id="49" name="Straight Connector 27">
            <a:extLst>
              <a:ext uri="{FF2B5EF4-FFF2-40B4-BE49-F238E27FC236}">
                <a16:creationId xmlns:a16="http://schemas.microsoft.com/office/drawing/2014/main" id="{4E4DDBE7-307B-40B1-B6B5-5B376C16D7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3"/>
          </p:nvPr>
        </p:nvSpPr>
        <p:spPr>
          <a:xfrm>
            <a:off x="4882896" y="4828032"/>
            <a:ext cx="6675120" cy="1463040"/>
          </a:xfrm>
        </p:spPr>
        <p:txBody>
          <a:bodyPr vert="horz" lIns="91440" tIns="45720" rIns="91440" bIns="45720" rtlCol="0" anchor="ctr">
            <a:normAutofit/>
          </a:bodyPr>
          <a:lstStyle/>
          <a:p>
            <a:r>
              <a:rPr lang="en-US" sz="1700">
                <a:solidFill>
                  <a:schemeClr val="bg1"/>
                </a:solidFill>
              </a:rPr>
              <a:t>SDD-1 – CCA</a:t>
            </a:r>
          </a:p>
          <a:p>
            <a:r>
              <a:rPr lang="en-US" sz="1700">
                <a:solidFill>
                  <a:schemeClr val="bg1"/>
                </a:solidFill>
              </a:rPr>
              <a:t>System R* – IBM Research</a:t>
            </a:r>
          </a:p>
          <a:p>
            <a:r>
              <a:rPr lang="en-US" sz="1700">
                <a:solidFill>
                  <a:schemeClr val="bg1"/>
                </a:solidFill>
              </a:rPr>
              <a:t>Gamma – Univ. of Wisconsin</a:t>
            </a:r>
          </a:p>
          <a:p>
            <a:r>
              <a:rPr lang="en-US" sz="1700">
                <a:solidFill>
                  <a:schemeClr val="bg1"/>
                </a:solidFill>
              </a:rPr>
              <a:t>NonStop SQL – Tandem</a:t>
            </a:r>
          </a:p>
        </p:txBody>
      </p:sp>
      <p:sp>
        <p:nvSpPr>
          <p:cNvPr id="9" name="TextBox 8"/>
          <p:cNvSpPr txBox="1"/>
          <p:nvPr/>
        </p:nvSpPr>
        <p:spPr>
          <a:xfrm>
            <a:off x="1196716" y="3863069"/>
            <a:ext cx="1051490" cy="338554"/>
          </a:xfrm>
          <a:prstGeom prst="rect">
            <a:avLst/>
          </a:prstGeom>
          <a:noFill/>
        </p:spPr>
        <p:txBody>
          <a:bodyPr wrap="none" rtlCol="0">
            <a:spAutoFit/>
          </a:bodyPr>
          <a:lstStyle/>
          <a:p>
            <a:pPr>
              <a:spcAft>
                <a:spcPts val="600"/>
              </a:spcAft>
            </a:pPr>
            <a:r>
              <a:rPr lang="en-US" sz="1600" dirty="0">
                <a:solidFill>
                  <a:srgbClr val="4B4B4B"/>
                </a:solidFill>
                <a:latin typeface="Raleway" pitchFamily="34" charset="0"/>
              </a:rPr>
              <a:t>Bernstein</a:t>
            </a:r>
          </a:p>
        </p:txBody>
      </p:sp>
      <p:sp>
        <p:nvSpPr>
          <p:cNvPr id="10" name="TextBox 9"/>
          <p:cNvSpPr txBox="1"/>
          <p:nvPr/>
        </p:nvSpPr>
        <p:spPr>
          <a:xfrm>
            <a:off x="4496411" y="3993403"/>
            <a:ext cx="772969" cy="338554"/>
          </a:xfrm>
          <a:prstGeom prst="rect">
            <a:avLst/>
          </a:prstGeom>
          <a:noFill/>
        </p:spPr>
        <p:txBody>
          <a:bodyPr wrap="none" rtlCol="0">
            <a:spAutoFit/>
          </a:bodyPr>
          <a:lstStyle/>
          <a:p>
            <a:pPr>
              <a:spcAft>
                <a:spcPts val="600"/>
              </a:spcAft>
            </a:pPr>
            <a:r>
              <a:rPr lang="en-US" sz="1600" dirty="0">
                <a:solidFill>
                  <a:srgbClr val="4B4B4B"/>
                </a:solidFill>
                <a:latin typeface="Raleway" pitchFamily="34" charset="0"/>
              </a:rPr>
              <a:t>Mohan</a:t>
            </a:r>
          </a:p>
        </p:txBody>
      </p:sp>
      <p:sp>
        <p:nvSpPr>
          <p:cNvPr id="11" name="TextBox 10"/>
          <p:cNvSpPr txBox="1"/>
          <p:nvPr/>
        </p:nvSpPr>
        <p:spPr>
          <a:xfrm>
            <a:off x="7140741" y="3969127"/>
            <a:ext cx="818237" cy="338554"/>
          </a:xfrm>
          <a:prstGeom prst="rect">
            <a:avLst/>
          </a:prstGeom>
          <a:noFill/>
        </p:spPr>
        <p:txBody>
          <a:bodyPr wrap="none" rtlCol="0">
            <a:spAutoFit/>
          </a:bodyPr>
          <a:lstStyle/>
          <a:p>
            <a:pPr>
              <a:spcAft>
                <a:spcPts val="600"/>
              </a:spcAft>
            </a:pPr>
            <a:r>
              <a:rPr lang="en-US" sz="1600" dirty="0">
                <a:solidFill>
                  <a:srgbClr val="4B4B4B"/>
                </a:solidFill>
                <a:latin typeface="Raleway" pitchFamily="34" charset="0"/>
              </a:rPr>
              <a:t>DeWitt</a:t>
            </a:r>
          </a:p>
        </p:txBody>
      </p:sp>
      <p:sp>
        <p:nvSpPr>
          <p:cNvPr id="13" name="TextBox 12"/>
          <p:cNvSpPr txBox="1"/>
          <p:nvPr/>
        </p:nvSpPr>
        <p:spPr>
          <a:xfrm>
            <a:off x="10044529" y="3906034"/>
            <a:ext cx="629299" cy="338554"/>
          </a:xfrm>
          <a:prstGeom prst="rect">
            <a:avLst/>
          </a:prstGeom>
          <a:noFill/>
        </p:spPr>
        <p:txBody>
          <a:bodyPr wrap="none" rtlCol="0">
            <a:spAutoFit/>
          </a:bodyPr>
          <a:lstStyle/>
          <a:p>
            <a:pPr>
              <a:spcAft>
                <a:spcPts val="600"/>
              </a:spcAft>
            </a:pPr>
            <a:r>
              <a:rPr lang="en-US" sz="1600">
                <a:solidFill>
                  <a:srgbClr val="4B4B4B"/>
                </a:solidFill>
                <a:latin typeface="Raleway" pitchFamily="34" charset="0"/>
              </a:rPr>
              <a:t>Gray</a:t>
            </a:r>
          </a:p>
        </p:txBody>
      </p:sp>
    </p:spTree>
    <p:extLst>
      <p:ext uri="{BB962C8B-B14F-4D97-AF65-F5344CB8AC3E}">
        <p14:creationId xmlns:p14="http://schemas.microsoft.com/office/powerpoint/2010/main" val="3579267086"/>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1" y="365125"/>
            <a:ext cx="3405821" cy="3117038"/>
          </a:xfrm>
        </p:spPr>
        <p:txBody>
          <a:bodyPr vert="horz" lIns="91440" tIns="45720" rIns="91440" bIns="45720" rtlCol="0" anchor="ctr">
            <a:normAutofit/>
          </a:bodyPr>
          <a:lstStyle/>
          <a:p>
            <a:r>
              <a:rPr lang="en-US" kern="1200">
                <a:solidFill>
                  <a:schemeClr val="tx1"/>
                </a:solidFill>
                <a:latin typeface="+mj-lt"/>
                <a:ea typeface="+mj-ea"/>
                <a:cs typeface="+mj-cs"/>
              </a:rPr>
              <a:t>Distributed Databases</a:t>
            </a:r>
          </a:p>
        </p:txBody>
      </p:sp>
      <p:sp>
        <p:nvSpPr>
          <p:cNvPr id="4" name="Text Placeholder 2"/>
          <p:cNvSpPr txBox="1">
            <a:spLocks/>
          </p:cNvSpPr>
          <p:nvPr/>
        </p:nvSpPr>
        <p:spPr>
          <a:xfrm>
            <a:off x="6374219" y="994145"/>
            <a:ext cx="5156364" cy="4832498"/>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lang="en-US" sz="4400" kern="1200" dirty="0" smtClean="0">
                <a:solidFill>
                  <a:srgbClr val="4B4B4B"/>
                </a:solidFill>
                <a:latin typeface="Museo Sans 500" pitchFamily="50" charset="0"/>
                <a:ea typeface="+mn-ea"/>
                <a:cs typeface="+mn-cs"/>
              </a:defRPr>
            </a:lvl1pPr>
            <a:lvl2pPr marL="742950" indent="-285750" algn="l" defTabSz="914400" rtl="0" eaLnBrk="1" latinLnBrk="0" hangingPunct="1">
              <a:spcBef>
                <a:spcPct val="20000"/>
              </a:spcBef>
              <a:buFont typeface="Arial" pitchFamily="34" charset="0"/>
              <a:buChar char="–"/>
              <a:defRPr lang="en-US" sz="3600" kern="1200" dirty="0" smtClean="0">
                <a:solidFill>
                  <a:srgbClr val="4B4B4B"/>
                </a:solidFill>
                <a:latin typeface="Museo Sans 500" pitchFamily="50" charset="0"/>
                <a:ea typeface="+mn-ea"/>
                <a:cs typeface="+mn-cs"/>
              </a:defRPr>
            </a:lvl2pPr>
            <a:lvl3pPr marL="1143000" indent="-228600" algn="l" defTabSz="914400" rtl="0" eaLnBrk="1" latinLnBrk="0" hangingPunct="1">
              <a:spcBef>
                <a:spcPct val="20000"/>
              </a:spcBef>
              <a:buFont typeface="Arial" pitchFamily="34" charset="0"/>
              <a:buChar char="•"/>
              <a:defRPr lang="en-US" sz="3200" kern="1200" dirty="0" smtClean="0">
                <a:solidFill>
                  <a:srgbClr val="4B4B4B"/>
                </a:solidFill>
                <a:latin typeface="Museo Sans 500" pitchFamily="50" charset="0"/>
                <a:ea typeface="+mn-ea"/>
                <a:cs typeface="+mn-cs"/>
              </a:defRPr>
            </a:lvl3pPr>
            <a:lvl4pPr marL="1600200" indent="-228600" algn="l" defTabSz="914400" rtl="0" eaLnBrk="1" latinLnBrk="0" hangingPunct="1">
              <a:spcBef>
                <a:spcPct val="20000"/>
              </a:spcBef>
              <a:buFont typeface="Arial" pitchFamily="34" charset="0"/>
              <a:buChar char="–"/>
              <a:defRPr lang="en-US" sz="2800" kern="1200" dirty="0" smtClean="0">
                <a:solidFill>
                  <a:srgbClr val="4B4B4B"/>
                </a:solidFill>
                <a:latin typeface="Museo Sans 500" pitchFamily="50" charset="0"/>
                <a:ea typeface="+mn-ea"/>
                <a:cs typeface="+mn-cs"/>
              </a:defRPr>
            </a:lvl4pPr>
            <a:lvl5pPr marL="2057400" indent="-228600" algn="l" defTabSz="914400" rtl="0" eaLnBrk="1" latinLnBrk="0" hangingPunct="1">
              <a:spcBef>
                <a:spcPct val="20000"/>
              </a:spcBef>
              <a:buFont typeface="Arial" pitchFamily="34" charset="0"/>
              <a:buChar char="»"/>
              <a:defRPr lang="en-US" sz="2800" kern="1200" dirty="0">
                <a:solidFill>
                  <a:srgbClr val="4B4B4B"/>
                </a:solidFill>
                <a:latin typeface="Museo Sans 5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28600">
              <a:lnSpc>
                <a:spcPct val="90000"/>
              </a:lnSpc>
            </a:pPr>
            <a:r>
              <a:rPr lang="en-US" sz="2100">
                <a:solidFill>
                  <a:schemeClr val="tx1"/>
                </a:solidFill>
                <a:latin typeface="+mn-lt"/>
              </a:rPr>
              <a:t>Data split across many machines</a:t>
            </a:r>
          </a:p>
          <a:p>
            <a:pPr indent="-228600">
              <a:lnSpc>
                <a:spcPct val="90000"/>
              </a:lnSpc>
            </a:pPr>
            <a:r>
              <a:rPr lang="en-US" sz="2100">
                <a:solidFill>
                  <a:schemeClr val="tx1"/>
                </a:solidFill>
                <a:latin typeface="+mn-lt"/>
              </a:rPr>
              <a:t>Execute queries that pull data from many machines</a:t>
            </a:r>
          </a:p>
          <a:p>
            <a:pPr indent="-228600">
              <a:lnSpc>
                <a:spcPct val="90000"/>
              </a:lnSpc>
            </a:pPr>
            <a:r>
              <a:rPr lang="en-US" sz="2100">
                <a:solidFill>
                  <a:schemeClr val="tx1"/>
                </a:solidFill>
                <a:latin typeface="+mn-lt"/>
              </a:rPr>
              <a:t>Ensure results are correct</a:t>
            </a:r>
          </a:p>
          <a:p>
            <a:pPr indent="-228600">
              <a:lnSpc>
                <a:spcPct val="90000"/>
              </a:lnSpc>
            </a:pPr>
            <a:r>
              <a:rPr lang="en-US" sz="2100">
                <a:solidFill>
                  <a:schemeClr val="tx1"/>
                </a:solidFill>
                <a:latin typeface="+mn-lt"/>
              </a:rPr>
              <a:t>Execute millions of operations / sec</a:t>
            </a:r>
          </a:p>
        </p:txBody>
      </p:sp>
    </p:spTree>
    <p:extLst>
      <p:ext uri="{BB962C8B-B14F-4D97-AF65-F5344CB8AC3E}">
        <p14:creationId xmlns:p14="http://schemas.microsoft.com/office/powerpoint/2010/main" val="942176763"/>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p:cNvSpPr/>
          <p:nvPr/>
        </p:nvSpPr>
        <p:spPr bwMode="auto">
          <a:xfrm>
            <a:off x="2149475" y="310253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DISTRICT</a:t>
            </a:r>
          </a:p>
        </p:txBody>
      </p:sp>
      <p:sp>
        <p:nvSpPr>
          <p:cNvPr id="128" name="Rectangle 127"/>
          <p:cNvSpPr/>
          <p:nvPr/>
        </p:nvSpPr>
        <p:spPr bwMode="auto">
          <a:xfrm>
            <a:off x="2149475" y="3852655"/>
            <a:ext cx="1339850" cy="412751"/>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CUSTOMER</a:t>
            </a:r>
          </a:p>
        </p:txBody>
      </p:sp>
      <p:sp>
        <p:nvSpPr>
          <p:cNvPr id="131" name="Rectangle 130"/>
          <p:cNvSpPr/>
          <p:nvPr/>
        </p:nvSpPr>
        <p:spPr bwMode="auto">
          <a:xfrm>
            <a:off x="2146300" y="5391706"/>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ORDER_ITEM</a:t>
            </a:r>
          </a:p>
        </p:txBody>
      </p:sp>
      <p:sp>
        <p:nvSpPr>
          <p:cNvPr id="133" name="Rectangle 132"/>
          <p:cNvSpPr/>
          <p:nvPr/>
        </p:nvSpPr>
        <p:spPr bwMode="auto">
          <a:xfrm>
            <a:off x="4075113" y="3093006"/>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STOCK</a:t>
            </a:r>
          </a:p>
        </p:txBody>
      </p:sp>
      <p:sp>
        <p:nvSpPr>
          <p:cNvPr id="135" name="Rectangle 134"/>
          <p:cNvSpPr/>
          <p:nvPr/>
        </p:nvSpPr>
        <p:spPr bwMode="auto">
          <a:xfrm>
            <a:off x="2149475" y="4613830"/>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ORDERS</a:t>
            </a:r>
          </a:p>
        </p:txBody>
      </p:sp>
      <p:sp>
        <p:nvSpPr>
          <p:cNvPr id="153" name="Rectangle 152"/>
          <p:cNvSpPr/>
          <p:nvPr/>
        </p:nvSpPr>
        <p:spPr bwMode="auto">
          <a:xfrm>
            <a:off x="3111500" y="2339738"/>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WAREHOUSE</a:t>
            </a:r>
          </a:p>
        </p:txBody>
      </p:sp>
      <p:cxnSp>
        <p:nvCxnSpPr>
          <p:cNvPr id="129" name="Straight Arrow Connector 8"/>
          <p:cNvCxnSpPr>
            <a:cxnSpLocks noChangeShapeType="1"/>
            <a:stCxn id="127" idx="2"/>
            <a:endCxn id="128" idx="0"/>
          </p:cNvCxnSpPr>
          <p:nvPr/>
        </p:nvCxnSpPr>
        <p:spPr bwMode="auto">
          <a:xfrm>
            <a:off x="2819400" y="3513694"/>
            <a:ext cx="0" cy="338931"/>
          </a:xfrm>
          <a:prstGeom prst="straightConnector1">
            <a:avLst/>
          </a:prstGeom>
          <a:noFill/>
          <a:ln w="57150" algn="ctr">
            <a:solidFill>
              <a:srgbClr val="4B4B4B"/>
            </a:solidFill>
            <a:round/>
            <a:headEnd/>
            <a:tailEnd type="triangle" w="lg" len="sm"/>
          </a:ln>
          <a:extLst>
            <a:ext uri="{909E8E84-426E-40dd-AFC4-6F175D3DCCD1}">
              <a14:hiddenFill xmlns="" xmlns:a14="http://schemas.microsoft.com/office/drawing/2010/main">
                <a:noFill/>
              </a14:hiddenFill>
            </a:ext>
          </a:extLst>
        </p:spPr>
      </p:cxnSp>
      <p:cxnSp>
        <p:nvCxnSpPr>
          <p:cNvPr id="130" name="Straight Arrow Connector 10"/>
          <p:cNvCxnSpPr>
            <a:cxnSpLocks noChangeShapeType="1"/>
            <a:stCxn id="128" idx="2"/>
            <a:endCxn id="135" idx="0"/>
          </p:cNvCxnSpPr>
          <p:nvPr/>
        </p:nvCxnSpPr>
        <p:spPr bwMode="auto">
          <a:xfrm>
            <a:off x="2819400" y="4265406"/>
            <a:ext cx="0" cy="348457"/>
          </a:xfrm>
          <a:prstGeom prst="straightConnector1">
            <a:avLst/>
          </a:prstGeom>
          <a:noFill/>
          <a:ln w="57150" algn="ctr">
            <a:solidFill>
              <a:srgbClr val="4B4B4B"/>
            </a:solidFill>
            <a:round/>
            <a:headEnd/>
            <a:tailEnd type="triangle" w="lg" len="sm"/>
          </a:ln>
          <a:extLst>
            <a:ext uri="{909E8E84-426E-40dd-AFC4-6F175D3DCCD1}">
              <a14:hiddenFill xmlns="" xmlns:a14="http://schemas.microsoft.com/office/drawing/2010/main">
                <a:noFill/>
              </a14:hiddenFill>
            </a:ext>
          </a:extLst>
        </p:spPr>
      </p:cxnSp>
      <p:cxnSp>
        <p:nvCxnSpPr>
          <p:cNvPr id="132" name="Straight Arrow Connector 10"/>
          <p:cNvCxnSpPr>
            <a:cxnSpLocks noChangeShapeType="1"/>
            <a:stCxn id="135" idx="2"/>
            <a:endCxn id="131" idx="0"/>
          </p:cNvCxnSpPr>
          <p:nvPr/>
        </p:nvCxnSpPr>
        <p:spPr bwMode="auto">
          <a:xfrm flipH="1">
            <a:off x="2816230" y="5025025"/>
            <a:ext cx="3175" cy="366713"/>
          </a:xfrm>
          <a:prstGeom prst="straightConnector1">
            <a:avLst/>
          </a:prstGeom>
          <a:noFill/>
          <a:ln w="57150" algn="ctr">
            <a:solidFill>
              <a:srgbClr val="4B4B4B"/>
            </a:solidFill>
            <a:round/>
            <a:headEnd/>
            <a:tailEnd type="triangle" w="lg" len="sm"/>
          </a:ln>
          <a:extLst>
            <a:ext uri="{909E8E84-426E-40dd-AFC4-6F175D3DCCD1}">
              <a14:hiddenFill xmlns="" xmlns:a14="http://schemas.microsoft.com/office/drawing/2010/main">
                <a:noFill/>
              </a14:hiddenFill>
            </a:ext>
          </a:extLst>
        </p:spPr>
      </p:cxnSp>
      <p:cxnSp>
        <p:nvCxnSpPr>
          <p:cNvPr id="134" name="Straight Arrow Connector 4"/>
          <p:cNvCxnSpPr>
            <a:cxnSpLocks noChangeShapeType="1"/>
            <a:stCxn id="153" idx="2"/>
            <a:endCxn id="133" idx="0"/>
          </p:cNvCxnSpPr>
          <p:nvPr/>
        </p:nvCxnSpPr>
        <p:spPr bwMode="auto">
          <a:xfrm>
            <a:off x="3781447" y="2750902"/>
            <a:ext cx="963613" cy="342107"/>
          </a:xfrm>
          <a:prstGeom prst="straightConnector1">
            <a:avLst/>
          </a:prstGeom>
          <a:noFill/>
          <a:ln w="57150" algn="ctr">
            <a:solidFill>
              <a:srgbClr val="4B4B4B"/>
            </a:solidFill>
            <a:round/>
            <a:headEnd/>
            <a:tailEnd type="triangle" w="lg" len="sm"/>
          </a:ln>
          <a:extLst>
            <a:ext uri="{909E8E84-426E-40dd-AFC4-6F175D3DCCD1}">
              <a14:hiddenFill xmlns="" xmlns:a14="http://schemas.microsoft.com/office/drawing/2010/main">
                <a:noFill/>
              </a14:hiddenFill>
            </a:ext>
          </a:extLst>
        </p:spPr>
      </p:cxnSp>
      <p:cxnSp>
        <p:nvCxnSpPr>
          <p:cNvPr id="152" name="Straight Arrow Connector 4"/>
          <p:cNvCxnSpPr>
            <a:cxnSpLocks noChangeShapeType="1"/>
            <a:stCxn id="153" idx="2"/>
            <a:endCxn id="127" idx="0"/>
          </p:cNvCxnSpPr>
          <p:nvPr/>
        </p:nvCxnSpPr>
        <p:spPr bwMode="auto">
          <a:xfrm flipH="1">
            <a:off x="2819432" y="2750932"/>
            <a:ext cx="962025" cy="351631"/>
          </a:xfrm>
          <a:prstGeom prst="straightConnector1">
            <a:avLst/>
          </a:prstGeom>
          <a:noFill/>
          <a:ln w="57150" algn="ctr">
            <a:solidFill>
              <a:srgbClr val="4B4B4B"/>
            </a:solidFill>
            <a:round/>
            <a:headEnd/>
            <a:tailEnd type="triangle" w="lg" len="sm"/>
          </a:ln>
          <a:extLst>
            <a:ext uri="{909E8E84-426E-40dd-AFC4-6F175D3DCCD1}">
              <a14:hiddenFill xmlns="" xmlns:a14="http://schemas.microsoft.com/office/drawing/2010/main">
                <a:noFill/>
              </a14:hiddenFill>
            </a:ext>
          </a:extLst>
        </p:spPr>
      </p:cxnSp>
      <p:sp>
        <p:nvSpPr>
          <p:cNvPr id="18434" name="Rounded Rectangle 68"/>
          <p:cNvSpPr>
            <a:spLocks noChangeArrowheads="1"/>
          </p:cNvSpPr>
          <p:nvPr/>
        </p:nvSpPr>
        <p:spPr bwMode="auto">
          <a:xfrm>
            <a:off x="3787775" y="4473575"/>
            <a:ext cx="1905000" cy="990600"/>
          </a:xfrm>
          <a:prstGeom prst="roundRect">
            <a:avLst>
              <a:gd name="adj" fmla="val 16667"/>
            </a:avLst>
          </a:prstGeom>
          <a:noFill/>
          <a:ln w="57150" algn="ctr">
            <a:solidFill>
              <a:srgbClr val="EF3E42"/>
            </a:solidFill>
            <a:prstDash val="sysDash"/>
            <a:round/>
            <a:headEnd/>
            <a:tailEnd/>
          </a:ln>
          <a:extLst>
            <a:ext uri="{909E8E84-426E-40dd-AFC4-6F175D3DCCD1}">
              <a14:hiddenFill xmlns="" xmlns:a14="http://schemas.microsoft.com/office/drawing/2010/main">
                <a:solidFill>
                  <a:srgbClr val="FFFFFF"/>
                </a:solidFill>
              </a14:hiddenFill>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pic>
        <p:nvPicPr>
          <p:cNvPr id="5" name="Picture 4" descr="Database.png"/>
          <p:cNvPicPr>
            <a:picLocks noChangeAspect="1"/>
          </p:cNvPicPr>
          <p:nvPr/>
        </p:nvPicPr>
        <p:blipFill>
          <a:blip r:embed="rId2"/>
          <a:stretch>
            <a:fillRect/>
          </a:stretch>
        </p:blipFill>
        <p:spPr>
          <a:xfrm>
            <a:off x="6705600" y="2422525"/>
            <a:ext cx="1131888" cy="990600"/>
          </a:xfrm>
          <a:prstGeom prst="rect">
            <a:avLst/>
          </a:prstGeom>
          <a:effectLst>
            <a:outerShdw blurRad="50800" dist="38100" dir="2700000" algn="tl" rotWithShape="0">
              <a:prstClr val="black">
                <a:alpha val="40000"/>
              </a:prstClr>
            </a:outerShdw>
          </a:effectLst>
        </p:spPr>
      </p:pic>
      <p:pic>
        <p:nvPicPr>
          <p:cNvPr id="10" name="Picture 9" descr="Database.png"/>
          <p:cNvPicPr>
            <a:picLocks noChangeAspect="1"/>
          </p:cNvPicPr>
          <p:nvPr/>
        </p:nvPicPr>
        <p:blipFill>
          <a:blip r:embed="rId2"/>
          <a:stretch>
            <a:fillRect/>
          </a:stretch>
        </p:blipFill>
        <p:spPr>
          <a:xfrm>
            <a:off x="8467741" y="2422525"/>
            <a:ext cx="1133475" cy="990600"/>
          </a:xfrm>
          <a:prstGeom prst="rect">
            <a:avLst/>
          </a:prstGeom>
          <a:effectLst>
            <a:outerShdw blurRad="50800" dist="38100" dir="2700000" algn="tl" rotWithShape="0">
              <a:prstClr val="black">
                <a:alpha val="40000"/>
              </a:prstClr>
            </a:outerShdw>
          </a:effectLst>
        </p:spPr>
      </p:pic>
      <p:pic>
        <p:nvPicPr>
          <p:cNvPr id="7" name="Picture 6" descr="Database.png"/>
          <p:cNvPicPr>
            <a:picLocks noChangeAspect="1"/>
          </p:cNvPicPr>
          <p:nvPr/>
        </p:nvPicPr>
        <p:blipFill>
          <a:blip r:embed="rId2"/>
          <a:stretch>
            <a:fillRect/>
          </a:stretch>
        </p:blipFill>
        <p:spPr>
          <a:xfrm>
            <a:off x="7578725" y="4784725"/>
            <a:ext cx="1131888" cy="990600"/>
          </a:xfrm>
          <a:prstGeom prst="rect">
            <a:avLst/>
          </a:prstGeom>
          <a:effectLst>
            <a:outerShdw blurRad="50800" dist="38100" dir="2700000" algn="tl" rotWithShape="0">
              <a:prstClr val="black">
                <a:alpha val="40000"/>
              </a:prstClr>
            </a:outerShdw>
          </a:effectLst>
        </p:spPr>
      </p:pic>
      <p:pic>
        <p:nvPicPr>
          <p:cNvPr id="6" name="Picture 5" descr="Database.png"/>
          <p:cNvPicPr>
            <a:picLocks noChangeAspect="1"/>
          </p:cNvPicPr>
          <p:nvPr/>
        </p:nvPicPr>
        <p:blipFill>
          <a:blip r:embed="rId2"/>
          <a:stretch>
            <a:fillRect/>
          </a:stretch>
        </p:blipFill>
        <p:spPr>
          <a:xfrm>
            <a:off x="6705600" y="3603625"/>
            <a:ext cx="1131888" cy="990600"/>
          </a:xfrm>
          <a:prstGeom prst="rect">
            <a:avLst/>
          </a:prstGeom>
          <a:effectLst>
            <a:outerShdw blurRad="50800" dist="38100" dir="2700000" algn="tl" rotWithShape="0">
              <a:prstClr val="black">
                <a:alpha val="40000"/>
              </a:prstClr>
            </a:outerShdw>
          </a:effectLst>
        </p:spPr>
      </p:pic>
      <p:pic>
        <p:nvPicPr>
          <p:cNvPr id="9" name="Picture 8" descr="Database.png"/>
          <p:cNvPicPr>
            <a:picLocks noChangeAspect="1"/>
          </p:cNvPicPr>
          <p:nvPr/>
        </p:nvPicPr>
        <p:blipFill>
          <a:blip r:embed="rId2"/>
          <a:stretch>
            <a:fillRect/>
          </a:stretch>
        </p:blipFill>
        <p:spPr>
          <a:xfrm>
            <a:off x="8467741" y="3603625"/>
            <a:ext cx="1133475" cy="990600"/>
          </a:xfrm>
          <a:prstGeom prst="rect">
            <a:avLst/>
          </a:prstGeom>
          <a:effectLst>
            <a:outerShdw blurRad="50800" dist="38100" dir="2700000" algn="tl" rotWithShape="0">
              <a:prstClr val="black">
                <a:alpha val="40000"/>
              </a:prstClr>
            </a:outerShdw>
          </a:effectLst>
        </p:spPr>
      </p:pic>
      <p:sp>
        <p:nvSpPr>
          <p:cNvPr id="144" name="Rectangle 143"/>
          <p:cNvSpPr/>
          <p:nvPr/>
        </p:nvSpPr>
        <p:spPr bwMode="auto">
          <a:xfrm>
            <a:off x="4064000" y="462915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146" name="Rectangle 145"/>
          <p:cNvSpPr/>
          <p:nvPr/>
        </p:nvSpPr>
        <p:spPr bwMode="auto">
          <a:xfrm>
            <a:off x="4064000" y="462915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147" name="Rectangle 146"/>
          <p:cNvSpPr/>
          <p:nvPr/>
        </p:nvSpPr>
        <p:spPr bwMode="auto">
          <a:xfrm>
            <a:off x="4064000" y="462915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148" name="Rectangle 147"/>
          <p:cNvSpPr/>
          <p:nvPr/>
        </p:nvSpPr>
        <p:spPr bwMode="auto">
          <a:xfrm>
            <a:off x="4064000" y="462915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67" name="Rectangle 66"/>
          <p:cNvSpPr/>
          <p:nvPr/>
        </p:nvSpPr>
        <p:spPr bwMode="auto">
          <a:xfrm>
            <a:off x="4059238" y="4621214"/>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18445" name="Title 1"/>
          <p:cNvSpPr>
            <a:spLocks noGrp="1"/>
          </p:cNvSpPr>
          <p:nvPr>
            <p:ph type="title"/>
          </p:nvPr>
        </p:nvSpPr>
        <p:spPr>
          <a:xfrm>
            <a:off x="1371600" y="-20224"/>
            <a:ext cx="8991600" cy="692497"/>
          </a:xfrm>
        </p:spPr>
        <p:txBody>
          <a:bodyPr>
            <a:normAutofit fontScale="90000"/>
          </a:bodyPr>
          <a:lstStyle/>
          <a:p>
            <a:r>
              <a:rPr lang="en-US" dirty="0"/>
              <a:t>Database Partitioning</a:t>
            </a:r>
          </a:p>
        </p:txBody>
      </p:sp>
      <p:grpSp>
        <p:nvGrpSpPr>
          <p:cNvPr id="3" name="Group 67"/>
          <p:cNvGrpSpPr>
            <a:grpSpLocks/>
          </p:cNvGrpSpPr>
          <p:nvPr/>
        </p:nvGrpSpPr>
        <p:grpSpPr bwMode="auto">
          <a:xfrm>
            <a:off x="8748728" y="2762187"/>
            <a:ext cx="611187" cy="254000"/>
            <a:chOff x="3353908" y="2980303"/>
            <a:chExt cx="658184" cy="274638"/>
          </a:xfrm>
        </p:grpSpPr>
        <p:sp>
          <p:nvSpPr>
            <p:cNvPr id="18546"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7" name="Rectangle 218"/>
            <p:cNvSpPr>
              <a:spLocks noChangeArrowheads="1"/>
            </p:cNvSpPr>
            <p:nvPr/>
          </p:nvSpPr>
          <p:spPr bwMode="auto">
            <a:xfrm>
              <a:off x="3353908" y="2980303"/>
              <a:ext cx="658184" cy="274638"/>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0" name="TextBox 39"/>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P2</a:t>
              </a:r>
            </a:p>
          </p:txBody>
        </p:sp>
      </p:grpSp>
      <p:grpSp>
        <p:nvGrpSpPr>
          <p:cNvPr id="8" name="Group 79"/>
          <p:cNvGrpSpPr>
            <a:grpSpLocks/>
          </p:cNvGrpSpPr>
          <p:nvPr/>
        </p:nvGrpSpPr>
        <p:grpSpPr bwMode="auto">
          <a:xfrm>
            <a:off x="8748728" y="3943287"/>
            <a:ext cx="611187" cy="254000"/>
            <a:chOff x="3353908" y="2980303"/>
            <a:chExt cx="658184" cy="274638"/>
          </a:xfrm>
        </p:grpSpPr>
        <p:sp>
          <p:nvSpPr>
            <p:cNvPr id="18543"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4" name="Rectangle 218"/>
            <p:cNvSpPr>
              <a:spLocks noChangeArrowheads="1"/>
            </p:cNvSpPr>
            <p:nvPr/>
          </p:nvSpPr>
          <p:spPr bwMode="auto">
            <a:xfrm>
              <a:off x="3353908" y="2980303"/>
              <a:ext cx="658184" cy="274638"/>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52" name="TextBox 51"/>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P4</a:t>
              </a:r>
            </a:p>
          </p:txBody>
        </p:sp>
      </p:grpSp>
      <p:sp>
        <p:nvSpPr>
          <p:cNvPr id="68" name="TextBox 67"/>
          <p:cNvSpPr txBox="1"/>
          <p:nvPr/>
        </p:nvSpPr>
        <p:spPr>
          <a:xfrm>
            <a:off x="3859386" y="4992688"/>
            <a:ext cx="1739580" cy="400110"/>
          </a:xfrm>
          <a:prstGeom prst="rect">
            <a:avLst/>
          </a:prstGeom>
          <a:noFill/>
        </p:spPr>
        <p:txBody>
          <a:bodyPr wrap="none">
            <a:spAutoFit/>
          </a:bodyPr>
          <a:lstStyle/>
          <a:p>
            <a:pPr algn="ctr" fontAlgn="base">
              <a:spcBef>
                <a:spcPct val="0"/>
              </a:spcBef>
              <a:spcAft>
                <a:spcPct val="0"/>
              </a:spcAft>
              <a:defRPr/>
            </a:pPr>
            <a:r>
              <a:rPr lang="en-US" sz="2000" i="1" dirty="0">
                <a:solidFill>
                  <a:srgbClr val="EF3E42"/>
                </a:solidFill>
                <a:latin typeface="Museo Sans 700" pitchFamily="50" charset="0"/>
              </a:rPr>
              <a:t>Replicated</a:t>
            </a:r>
          </a:p>
        </p:txBody>
      </p:sp>
      <p:sp>
        <p:nvSpPr>
          <p:cNvPr id="27" name="TextBox 26"/>
          <p:cNvSpPr txBox="1"/>
          <p:nvPr/>
        </p:nvSpPr>
        <p:spPr>
          <a:xfrm>
            <a:off x="3076575" y="2143125"/>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21" name="Rectangle 20"/>
          <p:cNvSpPr>
            <a:spLocks noChangeArrowheads="1"/>
          </p:cNvSpPr>
          <p:nvPr/>
        </p:nvSpPr>
        <p:spPr bwMode="auto">
          <a:xfrm>
            <a:off x="3076575" y="2340563"/>
            <a:ext cx="274638"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77" name="TextBox 76"/>
          <p:cNvSpPr txBox="1"/>
          <p:nvPr/>
        </p:nvSpPr>
        <p:spPr>
          <a:xfrm>
            <a:off x="2124075" y="2913063"/>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82" name="Rectangle 81"/>
          <p:cNvSpPr>
            <a:spLocks noChangeArrowheads="1"/>
          </p:cNvSpPr>
          <p:nvPr/>
        </p:nvSpPr>
        <p:spPr bwMode="auto">
          <a:xfrm>
            <a:off x="2124075" y="3103358"/>
            <a:ext cx="274638"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87" name="TextBox 86"/>
          <p:cNvSpPr txBox="1"/>
          <p:nvPr/>
        </p:nvSpPr>
        <p:spPr>
          <a:xfrm>
            <a:off x="2124075" y="3665539"/>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92" name="Rectangle 91"/>
          <p:cNvSpPr>
            <a:spLocks noChangeArrowheads="1"/>
          </p:cNvSpPr>
          <p:nvPr/>
        </p:nvSpPr>
        <p:spPr bwMode="auto">
          <a:xfrm>
            <a:off x="2124075" y="3854244"/>
            <a:ext cx="274638"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97" name="TextBox 96"/>
          <p:cNvSpPr txBox="1"/>
          <p:nvPr/>
        </p:nvSpPr>
        <p:spPr>
          <a:xfrm>
            <a:off x="2125676" y="4419600"/>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102" name="Rectangle 101"/>
          <p:cNvSpPr>
            <a:spLocks noChangeArrowheads="1"/>
          </p:cNvSpPr>
          <p:nvPr/>
        </p:nvSpPr>
        <p:spPr bwMode="auto">
          <a:xfrm>
            <a:off x="2125676" y="4614658"/>
            <a:ext cx="274637"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07" name="TextBox 106"/>
          <p:cNvSpPr txBox="1"/>
          <p:nvPr/>
        </p:nvSpPr>
        <p:spPr>
          <a:xfrm>
            <a:off x="2125676" y="519906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112" name="Rectangle 111"/>
          <p:cNvSpPr>
            <a:spLocks noChangeArrowheads="1"/>
          </p:cNvSpPr>
          <p:nvPr/>
        </p:nvSpPr>
        <p:spPr bwMode="auto">
          <a:xfrm>
            <a:off x="2125676" y="5392532"/>
            <a:ext cx="274637"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17" name="TextBox 116"/>
          <p:cNvSpPr txBox="1"/>
          <p:nvPr/>
        </p:nvSpPr>
        <p:spPr>
          <a:xfrm>
            <a:off x="4049732" y="289401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P1</a:t>
            </a:r>
          </a:p>
        </p:txBody>
      </p:sp>
      <p:sp>
        <p:nvSpPr>
          <p:cNvPr id="122" name="Rectangle 121"/>
          <p:cNvSpPr>
            <a:spLocks noChangeArrowheads="1"/>
          </p:cNvSpPr>
          <p:nvPr/>
        </p:nvSpPr>
        <p:spPr bwMode="auto">
          <a:xfrm>
            <a:off x="4049732" y="3093832"/>
            <a:ext cx="274637" cy="409575"/>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28" name="TextBox 27"/>
          <p:cNvSpPr txBox="1"/>
          <p:nvPr/>
        </p:nvSpPr>
        <p:spPr>
          <a:xfrm>
            <a:off x="3351223" y="2143125"/>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22" name="Rectangle 21"/>
          <p:cNvSpPr>
            <a:spLocks noChangeArrowheads="1"/>
          </p:cNvSpPr>
          <p:nvPr/>
        </p:nvSpPr>
        <p:spPr bwMode="auto">
          <a:xfrm>
            <a:off x="3351223" y="2339738"/>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78" name="TextBox 77"/>
          <p:cNvSpPr txBox="1"/>
          <p:nvPr/>
        </p:nvSpPr>
        <p:spPr>
          <a:xfrm>
            <a:off x="2398725" y="291306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83" name="Rectangle 82"/>
          <p:cNvSpPr>
            <a:spLocks noChangeArrowheads="1"/>
          </p:cNvSpPr>
          <p:nvPr/>
        </p:nvSpPr>
        <p:spPr bwMode="auto">
          <a:xfrm>
            <a:off x="2398725" y="3102530"/>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88" name="TextBox 87"/>
          <p:cNvSpPr txBox="1"/>
          <p:nvPr/>
        </p:nvSpPr>
        <p:spPr>
          <a:xfrm>
            <a:off x="2398725" y="3665539"/>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93" name="Rectangle 92"/>
          <p:cNvSpPr>
            <a:spLocks noChangeArrowheads="1"/>
          </p:cNvSpPr>
          <p:nvPr/>
        </p:nvSpPr>
        <p:spPr bwMode="auto">
          <a:xfrm>
            <a:off x="2398725" y="3853418"/>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98" name="TextBox 97"/>
          <p:cNvSpPr txBox="1"/>
          <p:nvPr/>
        </p:nvSpPr>
        <p:spPr>
          <a:xfrm>
            <a:off x="2400300" y="4419600"/>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103" name="Rectangle 102"/>
          <p:cNvSpPr>
            <a:spLocks noChangeArrowheads="1"/>
          </p:cNvSpPr>
          <p:nvPr/>
        </p:nvSpPr>
        <p:spPr bwMode="auto">
          <a:xfrm>
            <a:off x="2400300" y="4613834"/>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08" name="TextBox 107"/>
          <p:cNvSpPr txBox="1"/>
          <p:nvPr/>
        </p:nvSpPr>
        <p:spPr>
          <a:xfrm>
            <a:off x="2400300" y="5199063"/>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113" name="Rectangle 112"/>
          <p:cNvSpPr>
            <a:spLocks noChangeArrowheads="1"/>
          </p:cNvSpPr>
          <p:nvPr/>
        </p:nvSpPr>
        <p:spPr bwMode="auto">
          <a:xfrm>
            <a:off x="2400300" y="5391706"/>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18" name="TextBox 117"/>
          <p:cNvSpPr txBox="1"/>
          <p:nvPr/>
        </p:nvSpPr>
        <p:spPr>
          <a:xfrm>
            <a:off x="4324350" y="2894013"/>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P2</a:t>
            </a:r>
          </a:p>
        </p:txBody>
      </p:sp>
      <p:sp>
        <p:nvSpPr>
          <p:cNvPr id="123" name="Rectangle 122"/>
          <p:cNvSpPr>
            <a:spLocks noChangeArrowheads="1"/>
          </p:cNvSpPr>
          <p:nvPr/>
        </p:nvSpPr>
        <p:spPr bwMode="auto">
          <a:xfrm>
            <a:off x="4324350" y="3093006"/>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29" name="TextBox 28"/>
          <p:cNvSpPr txBox="1"/>
          <p:nvPr/>
        </p:nvSpPr>
        <p:spPr>
          <a:xfrm>
            <a:off x="3622675" y="2143125"/>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23" name="Rectangle 22"/>
          <p:cNvSpPr>
            <a:spLocks noChangeArrowheads="1"/>
          </p:cNvSpPr>
          <p:nvPr/>
        </p:nvSpPr>
        <p:spPr bwMode="auto">
          <a:xfrm>
            <a:off x="3622675" y="2339738"/>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79" name="TextBox 78"/>
          <p:cNvSpPr txBox="1"/>
          <p:nvPr/>
        </p:nvSpPr>
        <p:spPr>
          <a:xfrm>
            <a:off x="2670175" y="2913063"/>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84" name="Rectangle 83"/>
          <p:cNvSpPr>
            <a:spLocks noChangeArrowheads="1"/>
          </p:cNvSpPr>
          <p:nvPr/>
        </p:nvSpPr>
        <p:spPr bwMode="auto">
          <a:xfrm>
            <a:off x="2670175" y="3102530"/>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89" name="TextBox 88"/>
          <p:cNvSpPr txBox="1"/>
          <p:nvPr/>
        </p:nvSpPr>
        <p:spPr>
          <a:xfrm>
            <a:off x="2670175" y="3665539"/>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94" name="Rectangle 93"/>
          <p:cNvSpPr>
            <a:spLocks noChangeArrowheads="1"/>
          </p:cNvSpPr>
          <p:nvPr/>
        </p:nvSpPr>
        <p:spPr bwMode="auto">
          <a:xfrm>
            <a:off x="2670175" y="3853418"/>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99" name="TextBox 98"/>
          <p:cNvSpPr txBox="1"/>
          <p:nvPr/>
        </p:nvSpPr>
        <p:spPr>
          <a:xfrm>
            <a:off x="2671763" y="4419600"/>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104" name="Rectangle 103"/>
          <p:cNvSpPr>
            <a:spLocks noChangeArrowheads="1"/>
          </p:cNvSpPr>
          <p:nvPr/>
        </p:nvSpPr>
        <p:spPr bwMode="auto">
          <a:xfrm>
            <a:off x="2671763" y="4613834"/>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09" name="TextBox 108"/>
          <p:cNvSpPr txBox="1"/>
          <p:nvPr/>
        </p:nvSpPr>
        <p:spPr>
          <a:xfrm>
            <a:off x="2671763" y="5199063"/>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114" name="Rectangle 113"/>
          <p:cNvSpPr>
            <a:spLocks noChangeArrowheads="1"/>
          </p:cNvSpPr>
          <p:nvPr/>
        </p:nvSpPr>
        <p:spPr bwMode="auto">
          <a:xfrm>
            <a:off x="2671763" y="5391706"/>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19" name="TextBox 118"/>
          <p:cNvSpPr txBox="1"/>
          <p:nvPr/>
        </p:nvSpPr>
        <p:spPr>
          <a:xfrm>
            <a:off x="4595813" y="2894013"/>
            <a:ext cx="273050"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P3</a:t>
            </a:r>
          </a:p>
        </p:txBody>
      </p:sp>
      <p:sp>
        <p:nvSpPr>
          <p:cNvPr id="124" name="Rectangle 123"/>
          <p:cNvSpPr>
            <a:spLocks noChangeArrowheads="1"/>
          </p:cNvSpPr>
          <p:nvPr/>
        </p:nvSpPr>
        <p:spPr bwMode="auto">
          <a:xfrm>
            <a:off x="4595813" y="3093006"/>
            <a:ext cx="273050"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30" name="TextBox 29"/>
          <p:cNvSpPr txBox="1"/>
          <p:nvPr/>
        </p:nvSpPr>
        <p:spPr>
          <a:xfrm>
            <a:off x="3895725" y="2143125"/>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24" name="Rectangle 23"/>
          <p:cNvSpPr>
            <a:spLocks noChangeArrowheads="1"/>
          </p:cNvSpPr>
          <p:nvPr/>
        </p:nvSpPr>
        <p:spPr bwMode="auto">
          <a:xfrm>
            <a:off x="3895725" y="2339738"/>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80" name="TextBox 79"/>
          <p:cNvSpPr txBox="1"/>
          <p:nvPr/>
        </p:nvSpPr>
        <p:spPr>
          <a:xfrm>
            <a:off x="2943225" y="2913063"/>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85" name="Rectangle 84"/>
          <p:cNvSpPr>
            <a:spLocks noChangeArrowheads="1"/>
          </p:cNvSpPr>
          <p:nvPr/>
        </p:nvSpPr>
        <p:spPr bwMode="auto">
          <a:xfrm>
            <a:off x="2943225" y="3102530"/>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90" name="TextBox 89"/>
          <p:cNvSpPr txBox="1"/>
          <p:nvPr/>
        </p:nvSpPr>
        <p:spPr>
          <a:xfrm>
            <a:off x="2943225" y="3665539"/>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95" name="Rectangle 94"/>
          <p:cNvSpPr>
            <a:spLocks noChangeArrowheads="1"/>
          </p:cNvSpPr>
          <p:nvPr/>
        </p:nvSpPr>
        <p:spPr bwMode="auto">
          <a:xfrm>
            <a:off x="2943225" y="3853418"/>
            <a:ext cx="274638"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00" name="TextBox 99"/>
          <p:cNvSpPr txBox="1"/>
          <p:nvPr/>
        </p:nvSpPr>
        <p:spPr>
          <a:xfrm>
            <a:off x="2944822" y="4419600"/>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105" name="Rectangle 104"/>
          <p:cNvSpPr>
            <a:spLocks noChangeArrowheads="1"/>
          </p:cNvSpPr>
          <p:nvPr/>
        </p:nvSpPr>
        <p:spPr bwMode="auto">
          <a:xfrm>
            <a:off x="2944822" y="4613834"/>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10" name="TextBox 109"/>
          <p:cNvSpPr txBox="1"/>
          <p:nvPr/>
        </p:nvSpPr>
        <p:spPr>
          <a:xfrm>
            <a:off x="2944822" y="519906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115" name="Rectangle 114"/>
          <p:cNvSpPr>
            <a:spLocks noChangeArrowheads="1"/>
          </p:cNvSpPr>
          <p:nvPr/>
        </p:nvSpPr>
        <p:spPr bwMode="auto">
          <a:xfrm>
            <a:off x="2944822" y="5391706"/>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20" name="TextBox 119"/>
          <p:cNvSpPr txBox="1"/>
          <p:nvPr/>
        </p:nvSpPr>
        <p:spPr>
          <a:xfrm>
            <a:off x="4868864" y="289401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P4</a:t>
            </a:r>
          </a:p>
        </p:txBody>
      </p:sp>
      <p:sp>
        <p:nvSpPr>
          <p:cNvPr id="125" name="Rectangle 124"/>
          <p:cNvSpPr>
            <a:spLocks noChangeArrowheads="1"/>
          </p:cNvSpPr>
          <p:nvPr/>
        </p:nvSpPr>
        <p:spPr bwMode="auto">
          <a:xfrm>
            <a:off x="4868864" y="3093006"/>
            <a:ext cx="274637" cy="411163"/>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31" name="TextBox 30"/>
          <p:cNvSpPr txBox="1"/>
          <p:nvPr/>
        </p:nvSpPr>
        <p:spPr>
          <a:xfrm>
            <a:off x="4171950" y="2143125"/>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25" name="Rectangle 24"/>
          <p:cNvSpPr>
            <a:spLocks noChangeArrowheads="1"/>
          </p:cNvSpPr>
          <p:nvPr/>
        </p:nvSpPr>
        <p:spPr bwMode="auto">
          <a:xfrm>
            <a:off x="4171950" y="2339738"/>
            <a:ext cx="274638"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81" name="TextBox 80"/>
          <p:cNvSpPr txBox="1"/>
          <p:nvPr/>
        </p:nvSpPr>
        <p:spPr>
          <a:xfrm>
            <a:off x="3219450" y="2913063"/>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86" name="Rectangle 85"/>
          <p:cNvSpPr>
            <a:spLocks noChangeArrowheads="1"/>
          </p:cNvSpPr>
          <p:nvPr/>
        </p:nvSpPr>
        <p:spPr bwMode="auto">
          <a:xfrm>
            <a:off x="3219450" y="3102530"/>
            <a:ext cx="274638"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91" name="TextBox 90"/>
          <p:cNvSpPr txBox="1"/>
          <p:nvPr/>
        </p:nvSpPr>
        <p:spPr>
          <a:xfrm>
            <a:off x="3219450" y="3665539"/>
            <a:ext cx="274638"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96" name="Rectangle 95"/>
          <p:cNvSpPr>
            <a:spLocks noChangeArrowheads="1"/>
          </p:cNvSpPr>
          <p:nvPr/>
        </p:nvSpPr>
        <p:spPr bwMode="auto">
          <a:xfrm>
            <a:off x="3219450" y="3853418"/>
            <a:ext cx="274638"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01" name="TextBox 100"/>
          <p:cNvSpPr txBox="1"/>
          <p:nvPr/>
        </p:nvSpPr>
        <p:spPr>
          <a:xfrm>
            <a:off x="3221054" y="4419600"/>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106" name="Rectangle 105"/>
          <p:cNvSpPr>
            <a:spLocks noChangeArrowheads="1"/>
          </p:cNvSpPr>
          <p:nvPr/>
        </p:nvSpPr>
        <p:spPr bwMode="auto">
          <a:xfrm>
            <a:off x="3221054" y="4613834"/>
            <a:ext cx="274637"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11" name="TextBox 110"/>
          <p:cNvSpPr txBox="1"/>
          <p:nvPr/>
        </p:nvSpPr>
        <p:spPr>
          <a:xfrm>
            <a:off x="3221054" y="519906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116" name="Rectangle 115"/>
          <p:cNvSpPr>
            <a:spLocks noChangeArrowheads="1"/>
          </p:cNvSpPr>
          <p:nvPr/>
        </p:nvSpPr>
        <p:spPr bwMode="auto">
          <a:xfrm>
            <a:off x="3221054" y="5391706"/>
            <a:ext cx="274637"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
        <p:nvSpPr>
          <p:cNvPr id="121" name="TextBox 120"/>
          <p:cNvSpPr txBox="1"/>
          <p:nvPr/>
        </p:nvSpPr>
        <p:spPr>
          <a:xfrm>
            <a:off x="5145096" y="2894013"/>
            <a:ext cx="274637" cy="215444"/>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rPr>
              <a:t>P5</a:t>
            </a:r>
          </a:p>
        </p:txBody>
      </p:sp>
      <p:sp>
        <p:nvSpPr>
          <p:cNvPr id="126" name="Rectangle 125"/>
          <p:cNvSpPr>
            <a:spLocks noChangeArrowheads="1"/>
          </p:cNvSpPr>
          <p:nvPr/>
        </p:nvSpPr>
        <p:spPr bwMode="auto">
          <a:xfrm>
            <a:off x="5145096" y="3093006"/>
            <a:ext cx="274637" cy="411163"/>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grpSp>
        <p:nvGrpSpPr>
          <p:cNvPr id="11" name="Group 75"/>
          <p:cNvGrpSpPr>
            <a:grpSpLocks/>
          </p:cNvGrpSpPr>
          <p:nvPr/>
        </p:nvGrpSpPr>
        <p:grpSpPr bwMode="auto">
          <a:xfrm>
            <a:off x="7859723" y="5124387"/>
            <a:ext cx="611187" cy="254000"/>
            <a:chOff x="3353908" y="2980303"/>
            <a:chExt cx="658184" cy="274638"/>
          </a:xfrm>
        </p:grpSpPr>
        <p:sp>
          <p:nvSpPr>
            <p:cNvPr id="18540"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1"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8" name="TextBox 47"/>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P5</a:t>
              </a:r>
            </a:p>
          </p:txBody>
        </p:sp>
      </p:grpSp>
      <p:grpSp>
        <p:nvGrpSpPr>
          <p:cNvPr id="12" name="Group 71"/>
          <p:cNvGrpSpPr>
            <a:grpSpLocks/>
          </p:cNvGrpSpPr>
          <p:nvPr/>
        </p:nvGrpSpPr>
        <p:grpSpPr bwMode="auto">
          <a:xfrm>
            <a:off x="6986592" y="3946456"/>
            <a:ext cx="611187" cy="255588"/>
            <a:chOff x="3353908" y="2980303"/>
            <a:chExt cx="658184" cy="274638"/>
          </a:xfrm>
        </p:grpSpPr>
        <p:sp>
          <p:nvSpPr>
            <p:cNvPr id="18537"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38"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4" name="TextBox 43"/>
            <p:cNvSpPr txBox="1"/>
            <p:nvPr/>
          </p:nvSpPr>
          <p:spPr>
            <a:xfrm>
              <a:off x="3545380" y="3009303"/>
              <a:ext cx="275240" cy="231502"/>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P3</a:t>
              </a:r>
            </a:p>
          </p:txBody>
        </p:sp>
      </p:grpSp>
      <p:grpSp>
        <p:nvGrpSpPr>
          <p:cNvPr id="13" name="Group 66"/>
          <p:cNvGrpSpPr>
            <a:grpSpLocks/>
          </p:cNvGrpSpPr>
          <p:nvPr/>
        </p:nvGrpSpPr>
        <p:grpSpPr bwMode="auto">
          <a:xfrm>
            <a:off x="6986592" y="2762187"/>
            <a:ext cx="611187" cy="254000"/>
            <a:chOff x="3353908" y="2980303"/>
            <a:chExt cx="658184" cy="274638"/>
          </a:xfrm>
        </p:grpSpPr>
        <p:sp>
          <p:nvSpPr>
            <p:cNvPr id="18534"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35"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36" name="TextBox 35"/>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P1</a:t>
              </a:r>
            </a:p>
          </p:txBody>
        </p:sp>
      </p:grpSp>
      <p:sp>
        <p:nvSpPr>
          <p:cNvPr id="137" name="Rectangle 136"/>
          <p:cNvSpPr/>
          <p:nvPr/>
        </p:nvSpPr>
        <p:spPr bwMode="auto">
          <a:xfrm>
            <a:off x="8748713" y="423862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39" name="Rectangle 138"/>
          <p:cNvSpPr/>
          <p:nvPr/>
        </p:nvSpPr>
        <p:spPr bwMode="auto">
          <a:xfrm>
            <a:off x="6991350" y="423862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0" name="Rectangle 139"/>
          <p:cNvSpPr/>
          <p:nvPr/>
        </p:nvSpPr>
        <p:spPr bwMode="auto">
          <a:xfrm>
            <a:off x="6991350" y="3067051"/>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1" name="Rectangle 140"/>
          <p:cNvSpPr/>
          <p:nvPr/>
        </p:nvSpPr>
        <p:spPr bwMode="auto">
          <a:xfrm>
            <a:off x="8748713" y="307657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2" name="Rectangle 141"/>
          <p:cNvSpPr/>
          <p:nvPr/>
        </p:nvSpPr>
        <p:spPr bwMode="auto">
          <a:xfrm>
            <a:off x="7862888" y="5429251"/>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3" name="TextBox 142"/>
          <p:cNvSpPr txBox="1"/>
          <p:nvPr/>
        </p:nvSpPr>
        <p:spPr bwMode="auto">
          <a:xfrm>
            <a:off x="6844149" y="1752601"/>
            <a:ext cx="2669320" cy="486287"/>
          </a:xfrm>
          <a:prstGeom prst="rect">
            <a:avLst/>
          </a:prstGeom>
          <a:noFill/>
          <a:ln>
            <a:noFill/>
          </a:ln>
        </p:spPr>
        <p:txBody>
          <a:bodyPr wrap="none">
            <a:spAutoFit/>
          </a:bodyPr>
          <a:lstStyle>
            <a:defPPr>
              <a:defRPr lang="en-US"/>
            </a:defPPr>
            <a:lvl1pPr algn="ctr">
              <a:lnSpc>
                <a:spcPct val="80000"/>
              </a:lnSpc>
              <a:defRPr sz="3200">
                <a:solidFill>
                  <a:srgbClr val="4B4B4B"/>
                </a:solidFill>
                <a:latin typeface="Museo Sans 700" pitchFamily="50" charset="0"/>
              </a:defRPr>
            </a:lvl1pPr>
          </a:lstStyle>
          <a:p>
            <a:r>
              <a:rPr lang="en-US" dirty="0"/>
              <a:t>Partitions</a:t>
            </a:r>
          </a:p>
        </p:txBody>
      </p:sp>
      <p:sp>
        <p:nvSpPr>
          <p:cNvPr id="149" name="Rectangle 148"/>
          <p:cNvSpPr/>
          <p:nvPr/>
        </p:nvSpPr>
        <p:spPr bwMode="auto">
          <a:xfrm>
            <a:off x="4054475" y="4629150"/>
            <a:ext cx="1339850" cy="411163"/>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381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a:solidFill>
                  <a:srgbClr val="4B4B4B"/>
                </a:solidFill>
                <a:latin typeface="Museo Sans 700" pitchFamily="50" charset="0"/>
              </a:rPr>
              <a:t>ITEM</a:t>
            </a:r>
          </a:p>
        </p:txBody>
      </p:sp>
      <p:sp>
        <p:nvSpPr>
          <p:cNvPr id="150" name="TextBox 149"/>
          <p:cNvSpPr txBox="1"/>
          <p:nvPr/>
        </p:nvSpPr>
        <p:spPr bwMode="auto">
          <a:xfrm>
            <a:off x="2338408" y="1752601"/>
            <a:ext cx="2917786" cy="486287"/>
          </a:xfrm>
          <a:prstGeom prst="rect">
            <a:avLst/>
          </a:prstGeom>
          <a:noFill/>
          <a:ln>
            <a:noFill/>
          </a:ln>
        </p:spPr>
        <p:txBody>
          <a:bodyPr wrap="none">
            <a:spAutoFit/>
          </a:bodyPr>
          <a:lstStyle>
            <a:defPPr>
              <a:defRPr lang="en-US"/>
            </a:defPPr>
            <a:lvl1pPr algn="ctr">
              <a:lnSpc>
                <a:spcPct val="80000"/>
              </a:lnSpc>
              <a:defRPr sz="3200">
                <a:solidFill>
                  <a:srgbClr val="4B4B4B"/>
                </a:solidFill>
                <a:latin typeface="Museo Sans 700" pitchFamily="50" charset="0"/>
              </a:defRPr>
            </a:lvl1pPr>
          </a:lstStyle>
          <a:p>
            <a:r>
              <a:rPr lang="en-US" dirty="0"/>
              <a:t>Schema Tree</a:t>
            </a:r>
          </a:p>
        </p:txBody>
      </p:sp>
      <p:sp>
        <p:nvSpPr>
          <p:cNvPr id="136" name="Right Arrow 135"/>
          <p:cNvSpPr>
            <a:spLocks noChangeArrowheads="1"/>
          </p:cNvSpPr>
          <p:nvPr/>
        </p:nvSpPr>
        <p:spPr bwMode="auto">
          <a:xfrm>
            <a:off x="5867400" y="3386139"/>
            <a:ext cx="609600" cy="609600"/>
          </a:xfrm>
          <a:prstGeom prst="rightArrow">
            <a:avLst>
              <a:gd name="adj1" fmla="val 50000"/>
              <a:gd name="adj2" fmla="val 50000"/>
            </a:avLst>
          </a:prstGeom>
          <a:solidFill>
            <a:srgbClr val="4B4B4B"/>
          </a:solidFill>
          <a:ln w="9525" algn="ctr">
            <a:noFill/>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Arial" pitchFamily="34" charset="0"/>
            </a:endParaRPr>
          </a:p>
        </p:txBody>
      </p:sp>
    </p:spTree>
    <p:extLst>
      <p:ext uri="{BB962C8B-B14F-4D97-AF65-F5344CB8AC3E}">
        <p14:creationId xmlns:p14="http://schemas.microsoft.com/office/powerpoint/2010/main" val="3521113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250"/>
                                        <p:tgtEl>
                                          <p:spTgt spid="13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5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5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2"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2"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par>
                                <p:cTn id="35" presetID="10" presetClass="entr" presetSubtype="0" fill="hold" grpId="2" nodeType="with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childTnLst>
                                </p:cTn>
                              </p:par>
                              <p:par>
                                <p:cTn id="38" presetID="10" presetClass="entr" presetSubtype="0" fill="hold" grpId="2" nodeType="with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fade">
                                      <p:cBhvr>
                                        <p:cTn id="49" dur="500"/>
                                        <p:tgtEl>
                                          <p:spTgt spid="8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2" nodeType="withEffect">
                                  <p:stCondLst>
                                    <p:cond delay="0"/>
                                  </p:stCondLst>
                                  <p:childTnLst>
                                    <p:set>
                                      <p:cBhvr>
                                        <p:cTn id="57" dur="1" fill="hold">
                                          <p:stCondLst>
                                            <p:cond delay="0"/>
                                          </p:stCondLst>
                                        </p:cTn>
                                        <p:tgtEl>
                                          <p:spTgt spid="122"/>
                                        </p:tgtEl>
                                        <p:attrNameLst>
                                          <p:attrName>style.visibility</p:attrName>
                                        </p:attrNameLst>
                                      </p:cBhvr>
                                      <p:to>
                                        <p:strVal val="visible"/>
                                      </p:to>
                                    </p:set>
                                    <p:animEffect transition="in" filter="fade">
                                      <p:cBhvr>
                                        <p:cTn id="58" dur="500"/>
                                        <p:tgtEl>
                                          <p:spTgt spid="1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animEffect transition="in" filter="fade">
                                      <p:cBhvr>
                                        <p:cTn id="61" dur="500"/>
                                        <p:tgtEl>
                                          <p:spTgt spid="117"/>
                                        </p:tgtEl>
                                      </p:cBhvr>
                                    </p:animEffect>
                                  </p:childTnLst>
                                </p:cTn>
                              </p:par>
                            </p:childTnLst>
                          </p:cTn>
                        </p:par>
                        <p:par>
                          <p:cTn id="62" fill="hold" nodeType="afterGroup">
                            <p:stCondLst>
                              <p:cond delay="500"/>
                            </p:stCondLst>
                            <p:childTnLst>
                              <p:par>
                                <p:cTn id="63" presetID="10" presetClass="entr" presetSubtype="0" fill="hold" grpId="2" nodeType="afterEffect">
                                  <p:stCondLst>
                                    <p:cond delay="0"/>
                                  </p:stCondLst>
                                  <p:childTnLst>
                                    <p:set>
                                      <p:cBhvr>
                                        <p:cTn id="64" dur="1" fill="hold">
                                          <p:stCondLst>
                                            <p:cond delay="0"/>
                                          </p:stCondLst>
                                        </p:cTn>
                                        <p:tgtEl>
                                          <p:spTgt spid="123"/>
                                        </p:tgtEl>
                                        <p:attrNameLst>
                                          <p:attrName>style.visibility</p:attrName>
                                        </p:attrNameLst>
                                      </p:cBhvr>
                                      <p:to>
                                        <p:strVal val="visible"/>
                                      </p:to>
                                    </p:set>
                                    <p:animEffect transition="in" filter="fade">
                                      <p:cBhvr>
                                        <p:cTn id="65" dur="500"/>
                                        <p:tgtEl>
                                          <p:spTgt spid="12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8"/>
                                        </p:tgtEl>
                                        <p:attrNameLst>
                                          <p:attrName>style.visibility</p:attrName>
                                        </p:attrNameLst>
                                      </p:cBhvr>
                                      <p:to>
                                        <p:strVal val="visible"/>
                                      </p:to>
                                    </p:set>
                                    <p:animEffect transition="in" filter="fade">
                                      <p:cBhvr>
                                        <p:cTn id="68" dur="500"/>
                                        <p:tgtEl>
                                          <p:spTgt spid="118"/>
                                        </p:tgtEl>
                                      </p:cBhvr>
                                    </p:animEffect>
                                  </p:childTnLst>
                                </p:cTn>
                              </p:par>
                              <p:par>
                                <p:cTn id="69" presetID="10" presetClass="entr" presetSubtype="0" fill="hold" grpId="2"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2"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par>
                                <p:cTn id="81" presetID="10" presetClass="entr" presetSubtype="0" fill="hold" grpId="2" nodeType="withEffect">
                                  <p:stCondLst>
                                    <p:cond delay="0"/>
                                  </p:stCondLst>
                                  <p:childTnLst>
                                    <p:set>
                                      <p:cBhvr>
                                        <p:cTn id="82" dur="1" fill="hold">
                                          <p:stCondLst>
                                            <p:cond delay="0"/>
                                          </p:stCondLst>
                                        </p:cTn>
                                        <p:tgtEl>
                                          <p:spTgt spid="93"/>
                                        </p:tgtEl>
                                        <p:attrNameLst>
                                          <p:attrName>style.visibility</p:attrName>
                                        </p:attrNameLst>
                                      </p:cBhvr>
                                      <p:to>
                                        <p:strVal val="visible"/>
                                      </p:to>
                                    </p:set>
                                    <p:animEffect transition="in" filter="fade">
                                      <p:cBhvr>
                                        <p:cTn id="83" dur="500"/>
                                        <p:tgtEl>
                                          <p:spTgt spid="9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8"/>
                                        </p:tgtEl>
                                        <p:attrNameLst>
                                          <p:attrName>style.visibility</p:attrName>
                                        </p:attrNameLst>
                                      </p:cBhvr>
                                      <p:to>
                                        <p:strVal val="visible"/>
                                      </p:to>
                                    </p:set>
                                    <p:animEffect transition="in" filter="fade">
                                      <p:cBhvr>
                                        <p:cTn id="86" dur="500"/>
                                        <p:tgtEl>
                                          <p:spTgt spid="88"/>
                                        </p:tgtEl>
                                      </p:cBhvr>
                                    </p:animEffect>
                                  </p:childTnLst>
                                </p:cTn>
                              </p:par>
                              <p:par>
                                <p:cTn id="87" presetID="10" presetClass="entr" presetSubtype="0" fill="hold" grpId="2" nodeType="withEffect">
                                  <p:stCondLst>
                                    <p:cond delay="0"/>
                                  </p:stCondLst>
                                  <p:childTnLst>
                                    <p:set>
                                      <p:cBhvr>
                                        <p:cTn id="88" dur="1" fill="hold">
                                          <p:stCondLst>
                                            <p:cond delay="0"/>
                                          </p:stCondLst>
                                        </p:cTn>
                                        <p:tgtEl>
                                          <p:spTgt spid="103"/>
                                        </p:tgtEl>
                                        <p:attrNameLst>
                                          <p:attrName>style.visibility</p:attrName>
                                        </p:attrNameLst>
                                      </p:cBhvr>
                                      <p:to>
                                        <p:strVal val="visible"/>
                                      </p:to>
                                    </p:set>
                                    <p:animEffect transition="in" filter="fade">
                                      <p:cBhvr>
                                        <p:cTn id="89" dur="500"/>
                                        <p:tgtEl>
                                          <p:spTgt spid="10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par>
                                <p:cTn id="93" presetID="10" presetClass="entr" presetSubtype="0" fill="hold" grpId="2" nodeType="with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fade">
                                      <p:cBhvr>
                                        <p:cTn id="95" dur="500"/>
                                        <p:tgtEl>
                                          <p:spTgt spid="11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8"/>
                                        </p:tgtEl>
                                        <p:attrNameLst>
                                          <p:attrName>style.visibility</p:attrName>
                                        </p:attrNameLst>
                                      </p:cBhvr>
                                      <p:to>
                                        <p:strVal val="visible"/>
                                      </p:to>
                                    </p:set>
                                    <p:animEffect transition="in" filter="fade">
                                      <p:cBhvr>
                                        <p:cTn id="98" dur="500"/>
                                        <p:tgtEl>
                                          <p:spTgt spid="108"/>
                                        </p:tgtEl>
                                      </p:cBhvr>
                                    </p:animEffect>
                                  </p:childTnLst>
                                </p:cTn>
                              </p:par>
                            </p:childTnLst>
                          </p:cTn>
                        </p:par>
                        <p:par>
                          <p:cTn id="99" fill="hold" nodeType="afterGroup">
                            <p:stCondLst>
                              <p:cond delay="1000"/>
                            </p:stCondLst>
                            <p:childTnLst>
                              <p:par>
                                <p:cTn id="100" presetID="10" presetClass="entr" presetSubtype="0" fill="hold" grpId="2" nodeType="afterEffect">
                                  <p:stCondLst>
                                    <p:cond delay="0"/>
                                  </p:stCondLst>
                                  <p:childTnLst>
                                    <p:set>
                                      <p:cBhvr>
                                        <p:cTn id="101" dur="1" fill="hold">
                                          <p:stCondLst>
                                            <p:cond delay="0"/>
                                          </p:stCondLst>
                                        </p:cTn>
                                        <p:tgtEl>
                                          <p:spTgt spid="114"/>
                                        </p:tgtEl>
                                        <p:attrNameLst>
                                          <p:attrName>style.visibility</p:attrName>
                                        </p:attrNameLst>
                                      </p:cBhvr>
                                      <p:to>
                                        <p:strVal val="visible"/>
                                      </p:to>
                                    </p:set>
                                    <p:animEffect transition="in" filter="fade">
                                      <p:cBhvr>
                                        <p:cTn id="102" dur="500"/>
                                        <p:tgtEl>
                                          <p:spTgt spid="11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9"/>
                                        </p:tgtEl>
                                        <p:attrNameLst>
                                          <p:attrName>style.visibility</p:attrName>
                                        </p:attrNameLst>
                                      </p:cBhvr>
                                      <p:to>
                                        <p:strVal val="visible"/>
                                      </p:to>
                                    </p:set>
                                    <p:animEffect transition="in" filter="fade">
                                      <p:cBhvr>
                                        <p:cTn id="105" dur="500"/>
                                        <p:tgtEl>
                                          <p:spTgt spid="109"/>
                                        </p:tgtEl>
                                      </p:cBhvr>
                                    </p:animEffect>
                                  </p:childTnLst>
                                </p:cTn>
                              </p:par>
                              <p:par>
                                <p:cTn id="106" presetID="10" presetClass="entr" presetSubtype="0" fill="hold" grpId="2" nodeType="withEffect">
                                  <p:stCondLst>
                                    <p:cond delay="0"/>
                                  </p:stCondLst>
                                  <p:childTnLst>
                                    <p:set>
                                      <p:cBhvr>
                                        <p:cTn id="107" dur="1" fill="hold">
                                          <p:stCondLst>
                                            <p:cond delay="0"/>
                                          </p:stCondLst>
                                        </p:cTn>
                                        <p:tgtEl>
                                          <p:spTgt spid="104"/>
                                        </p:tgtEl>
                                        <p:attrNameLst>
                                          <p:attrName>style.visibility</p:attrName>
                                        </p:attrNameLst>
                                      </p:cBhvr>
                                      <p:to>
                                        <p:strVal val="visible"/>
                                      </p:to>
                                    </p:set>
                                    <p:animEffect transition="in" filter="fade">
                                      <p:cBhvr>
                                        <p:cTn id="108" dur="500"/>
                                        <p:tgtEl>
                                          <p:spTgt spid="10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99"/>
                                        </p:tgtEl>
                                        <p:attrNameLst>
                                          <p:attrName>style.visibility</p:attrName>
                                        </p:attrNameLst>
                                      </p:cBhvr>
                                      <p:to>
                                        <p:strVal val="visible"/>
                                      </p:to>
                                    </p:set>
                                    <p:animEffect transition="in" filter="fade">
                                      <p:cBhvr>
                                        <p:cTn id="111" dur="500"/>
                                        <p:tgtEl>
                                          <p:spTgt spid="99"/>
                                        </p:tgtEl>
                                      </p:cBhvr>
                                    </p:animEffect>
                                  </p:childTnLst>
                                </p:cTn>
                              </p:par>
                              <p:par>
                                <p:cTn id="112" presetID="10" presetClass="entr" presetSubtype="0" fill="hold" grpId="2" nodeType="withEffect">
                                  <p:stCondLst>
                                    <p:cond delay="0"/>
                                  </p:stCondLst>
                                  <p:childTnLst>
                                    <p:set>
                                      <p:cBhvr>
                                        <p:cTn id="113" dur="1" fill="hold">
                                          <p:stCondLst>
                                            <p:cond delay="0"/>
                                          </p:stCondLst>
                                        </p:cTn>
                                        <p:tgtEl>
                                          <p:spTgt spid="94"/>
                                        </p:tgtEl>
                                        <p:attrNameLst>
                                          <p:attrName>style.visibility</p:attrName>
                                        </p:attrNameLst>
                                      </p:cBhvr>
                                      <p:to>
                                        <p:strVal val="visible"/>
                                      </p:to>
                                    </p:set>
                                    <p:animEffect transition="in" filter="fade">
                                      <p:cBhvr>
                                        <p:cTn id="114" dur="500"/>
                                        <p:tgtEl>
                                          <p:spTgt spid="9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9"/>
                                        </p:tgtEl>
                                        <p:attrNameLst>
                                          <p:attrName>style.visibility</p:attrName>
                                        </p:attrNameLst>
                                      </p:cBhvr>
                                      <p:to>
                                        <p:strVal val="visible"/>
                                      </p:to>
                                    </p:set>
                                    <p:animEffect transition="in" filter="fade">
                                      <p:cBhvr>
                                        <p:cTn id="117" dur="500"/>
                                        <p:tgtEl>
                                          <p:spTgt spid="89"/>
                                        </p:tgtEl>
                                      </p:cBhvr>
                                    </p:animEffect>
                                  </p:childTnLst>
                                </p:cTn>
                              </p:par>
                              <p:par>
                                <p:cTn id="118" presetID="10" presetClass="entr" presetSubtype="0" fill="hold" grpId="2" nodeType="withEffect">
                                  <p:stCondLst>
                                    <p:cond delay="0"/>
                                  </p:stCondLst>
                                  <p:childTnLst>
                                    <p:set>
                                      <p:cBhvr>
                                        <p:cTn id="119" dur="1" fill="hold">
                                          <p:stCondLst>
                                            <p:cond delay="0"/>
                                          </p:stCondLst>
                                        </p:cTn>
                                        <p:tgtEl>
                                          <p:spTgt spid="84"/>
                                        </p:tgtEl>
                                        <p:attrNameLst>
                                          <p:attrName>style.visibility</p:attrName>
                                        </p:attrNameLst>
                                      </p:cBhvr>
                                      <p:to>
                                        <p:strVal val="visible"/>
                                      </p:to>
                                    </p:set>
                                    <p:animEffect transition="in" filter="fade">
                                      <p:cBhvr>
                                        <p:cTn id="120" dur="500"/>
                                        <p:tgtEl>
                                          <p:spTgt spid="8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9"/>
                                        </p:tgtEl>
                                        <p:attrNameLst>
                                          <p:attrName>style.visibility</p:attrName>
                                        </p:attrNameLst>
                                      </p:cBhvr>
                                      <p:to>
                                        <p:strVal val="visible"/>
                                      </p:to>
                                    </p:set>
                                    <p:animEffect transition="in" filter="fade">
                                      <p:cBhvr>
                                        <p:cTn id="123" dur="500"/>
                                        <p:tgtEl>
                                          <p:spTgt spid="7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grpId="2" nodeType="with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fade">
                                      <p:cBhvr>
                                        <p:cTn id="129" dur="500"/>
                                        <p:tgtEl>
                                          <p:spTgt spid="23"/>
                                        </p:tgtEl>
                                      </p:cBhvr>
                                    </p:animEffect>
                                  </p:childTnLst>
                                </p:cTn>
                              </p:par>
                              <p:par>
                                <p:cTn id="130" presetID="10" presetClass="entr" presetSubtype="0" fill="hold" grpId="2" nodeType="withEffect">
                                  <p:stCondLst>
                                    <p:cond delay="0"/>
                                  </p:stCondLst>
                                  <p:childTnLst>
                                    <p:set>
                                      <p:cBhvr>
                                        <p:cTn id="131" dur="1" fill="hold">
                                          <p:stCondLst>
                                            <p:cond delay="0"/>
                                          </p:stCondLst>
                                        </p:cTn>
                                        <p:tgtEl>
                                          <p:spTgt spid="124"/>
                                        </p:tgtEl>
                                        <p:attrNameLst>
                                          <p:attrName>style.visibility</p:attrName>
                                        </p:attrNameLst>
                                      </p:cBhvr>
                                      <p:to>
                                        <p:strVal val="visible"/>
                                      </p:to>
                                    </p:set>
                                    <p:animEffect transition="in" filter="fade">
                                      <p:cBhvr>
                                        <p:cTn id="132" dur="500"/>
                                        <p:tgtEl>
                                          <p:spTgt spid="12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19"/>
                                        </p:tgtEl>
                                        <p:attrNameLst>
                                          <p:attrName>style.visibility</p:attrName>
                                        </p:attrNameLst>
                                      </p:cBhvr>
                                      <p:to>
                                        <p:strVal val="visible"/>
                                      </p:to>
                                    </p:set>
                                    <p:animEffect transition="in" filter="fade">
                                      <p:cBhvr>
                                        <p:cTn id="135" dur="500"/>
                                        <p:tgtEl>
                                          <p:spTgt spid="119"/>
                                        </p:tgtEl>
                                      </p:cBhvr>
                                    </p:animEffect>
                                  </p:childTnLst>
                                </p:cTn>
                              </p:par>
                            </p:childTnLst>
                          </p:cTn>
                        </p:par>
                        <p:par>
                          <p:cTn id="136" fill="hold" nodeType="afterGroup">
                            <p:stCondLst>
                              <p:cond delay="1500"/>
                            </p:stCondLst>
                            <p:childTnLst>
                              <p:par>
                                <p:cTn id="137" presetID="10" presetClass="entr" presetSubtype="0" fill="hold" grpId="2" nodeType="afterEffect">
                                  <p:stCondLst>
                                    <p:cond delay="0"/>
                                  </p:stCondLst>
                                  <p:childTnLst>
                                    <p:set>
                                      <p:cBhvr>
                                        <p:cTn id="138" dur="1" fill="hold">
                                          <p:stCondLst>
                                            <p:cond delay="0"/>
                                          </p:stCondLst>
                                        </p:cTn>
                                        <p:tgtEl>
                                          <p:spTgt spid="125"/>
                                        </p:tgtEl>
                                        <p:attrNameLst>
                                          <p:attrName>style.visibility</p:attrName>
                                        </p:attrNameLst>
                                      </p:cBhvr>
                                      <p:to>
                                        <p:strVal val="visible"/>
                                      </p:to>
                                    </p:set>
                                    <p:animEffect transition="in" filter="fade">
                                      <p:cBhvr>
                                        <p:cTn id="139" dur="500"/>
                                        <p:tgtEl>
                                          <p:spTgt spid="12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20"/>
                                        </p:tgtEl>
                                        <p:attrNameLst>
                                          <p:attrName>style.visibility</p:attrName>
                                        </p:attrNameLst>
                                      </p:cBhvr>
                                      <p:to>
                                        <p:strVal val="visible"/>
                                      </p:to>
                                    </p:set>
                                    <p:animEffect transition="in" filter="fade">
                                      <p:cBhvr>
                                        <p:cTn id="142" dur="500"/>
                                        <p:tgtEl>
                                          <p:spTgt spid="120"/>
                                        </p:tgtEl>
                                      </p:cBhvr>
                                    </p:animEffect>
                                  </p:childTnLst>
                                </p:cTn>
                              </p:par>
                              <p:par>
                                <p:cTn id="143" presetID="10" presetClass="entr" presetSubtype="0" fill="hold" grpId="2" nodeType="with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500"/>
                                        <p:tgtEl>
                                          <p:spTgt spid="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Effect transition="in" filter="fade">
                                      <p:cBhvr>
                                        <p:cTn id="148" dur="500"/>
                                        <p:tgtEl>
                                          <p:spTgt spid="30"/>
                                        </p:tgtEl>
                                      </p:cBhvr>
                                    </p:animEffect>
                                  </p:childTnLst>
                                </p:cTn>
                              </p:par>
                              <p:par>
                                <p:cTn id="149" presetID="10" presetClass="entr" presetSubtype="0" fill="hold" grpId="2" nodeType="withEffect">
                                  <p:stCondLst>
                                    <p:cond delay="0"/>
                                  </p:stCondLst>
                                  <p:childTnLst>
                                    <p:set>
                                      <p:cBhvr>
                                        <p:cTn id="150" dur="1" fill="hold">
                                          <p:stCondLst>
                                            <p:cond delay="0"/>
                                          </p:stCondLst>
                                        </p:cTn>
                                        <p:tgtEl>
                                          <p:spTgt spid="85"/>
                                        </p:tgtEl>
                                        <p:attrNameLst>
                                          <p:attrName>style.visibility</p:attrName>
                                        </p:attrNameLst>
                                      </p:cBhvr>
                                      <p:to>
                                        <p:strVal val="visible"/>
                                      </p:to>
                                    </p:set>
                                    <p:animEffect transition="in" filter="fade">
                                      <p:cBhvr>
                                        <p:cTn id="151" dur="500"/>
                                        <p:tgtEl>
                                          <p:spTgt spid="8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500"/>
                                        <p:tgtEl>
                                          <p:spTgt spid="80"/>
                                        </p:tgtEl>
                                      </p:cBhvr>
                                    </p:animEffect>
                                  </p:childTnLst>
                                </p:cTn>
                              </p:par>
                              <p:par>
                                <p:cTn id="155" presetID="10" presetClass="entr" presetSubtype="0" fill="hold" grpId="2" nodeType="withEffect">
                                  <p:stCondLst>
                                    <p:cond delay="0"/>
                                  </p:stCondLst>
                                  <p:childTnLst>
                                    <p:set>
                                      <p:cBhvr>
                                        <p:cTn id="156" dur="1" fill="hold">
                                          <p:stCondLst>
                                            <p:cond delay="0"/>
                                          </p:stCondLst>
                                        </p:cTn>
                                        <p:tgtEl>
                                          <p:spTgt spid="95"/>
                                        </p:tgtEl>
                                        <p:attrNameLst>
                                          <p:attrName>style.visibility</p:attrName>
                                        </p:attrNameLst>
                                      </p:cBhvr>
                                      <p:to>
                                        <p:strVal val="visible"/>
                                      </p:to>
                                    </p:set>
                                    <p:animEffect transition="in" filter="fade">
                                      <p:cBhvr>
                                        <p:cTn id="157" dur="500"/>
                                        <p:tgtEl>
                                          <p:spTgt spid="9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90"/>
                                        </p:tgtEl>
                                        <p:attrNameLst>
                                          <p:attrName>style.visibility</p:attrName>
                                        </p:attrNameLst>
                                      </p:cBhvr>
                                      <p:to>
                                        <p:strVal val="visible"/>
                                      </p:to>
                                    </p:set>
                                    <p:animEffect transition="in" filter="fade">
                                      <p:cBhvr>
                                        <p:cTn id="160" dur="500"/>
                                        <p:tgtEl>
                                          <p:spTgt spid="90"/>
                                        </p:tgtEl>
                                      </p:cBhvr>
                                    </p:animEffect>
                                  </p:childTnLst>
                                </p:cTn>
                              </p:par>
                              <p:par>
                                <p:cTn id="161" presetID="10" presetClass="entr" presetSubtype="0" fill="hold" grpId="2" nodeType="withEffect">
                                  <p:stCondLst>
                                    <p:cond delay="0"/>
                                  </p:stCondLst>
                                  <p:childTnLst>
                                    <p:set>
                                      <p:cBhvr>
                                        <p:cTn id="162" dur="1" fill="hold">
                                          <p:stCondLst>
                                            <p:cond delay="0"/>
                                          </p:stCondLst>
                                        </p:cTn>
                                        <p:tgtEl>
                                          <p:spTgt spid="105"/>
                                        </p:tgtEl>
                                        <p:attrNameLst>
                                          <p:attrName>style.visibility</p:attrName>
                                        </p:attrNameLst>
                                      </p:cBhvr>
                                      <p:to>
                                        <p:strVal val="visible"/>
                                      </p:to>
                                    </p:set>
                                    <p:animEffect transition="in" filter="fade">
                                      <p:cBhvr>
                                        <p:cTn id="163" dur="500"/>
                                        <p:tgtEl>
                                          <p:spTgt spid="105"/>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00"/>
                                        </p:tgtEl>
                                        <p:attrNameLst>
                                          <p:attrName>style.visibility</p:attrName>
                                        </p:attrNameLst>
                                      </p:cBhvr>
                                      <p:to>
                                        <p:strVal val="visible"/>
                                      </p:to>
                                    </p:set>
                                    <p:animEffect transition="in" filter="fade">
                                      <p:cBhvr>
                                        <p:cTn id="166" dur="500"/>
                                        <p:tgtEl>
                                          <p:spTgt spid="100"/>
                                        </p:tgtEl>
                                      </p:cBhvr>
                                    </p:animEffect>
                                  </p:childTnLst>
                                </p:cTn>
                              </p:par>
                              <p:par>
                                <p:cTn id="167" presetID="10" presetClass="entr" presetSubtype="0" fill="hold" grpId="2" nodeType="withEffect">
                                  <p:stCondLst>
                                    <p:cond delay="0"/>
                                  </p:stCondLst>
                                  <p:childTnLst>
                                    <p:set>
                                      <p:cBhvr>
                                        <p:cTn id="168" dur="1" fill="hold">
                                          <p:stCondLst>
                                            <p:cond delay="0"/>
                                          </p:stCondLst>
                                        </p:cTn>
                                        <p:tgtEl>
                                          <p:spTgt spid="115"/>
                                        </p:tgtEl>
                                        <p:attrNameLst>
                                          <p:attrName>style.visibility</p:attrName>
                                        </p:attrNameLst>
                                      </p:cBhvr>
                                      <p:to>
                                        <p:strVal val="visible"/>
                                      </p:to>
                                    </p:set>
                                    <p:animEffect transition="in" filter="fade">
                                      <p:cBhvr>
                                        <p:cTn id="169" dur="500"/>
                                        <p:tgtEl>
                                          <p:spTgt spid="11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10"/>
                                        </p:tgtEl>
                                        <p:attrNameLst>
                                          <p:attrName>style.visibility</p:attrName>
                                        </p:attrNameLst>
                                      </p:cBhvr>
                                      <p:to>
                                        <p:strVal val="visible"/>
                                      </p:to>
                                    </p:set>
                                    <p:animEffect transition="in" filter="fade">
                                      <p:cBhvr>
                                        <p:cTn id="172" dur="500"/>
                                        <p:tgtEl>
                                          <p:spTgt spid="110"/>
                                        </p:tgtEl>
                                      </p:cBhvr>
                                    </p:animEffect>
                                  </p:childTnLst>
                                </p:cTn>
                              </p:par>
                            </p:childTnLst>
                          </p:cTn>
                        </p:par>
                        <p:par>
                          <p:cTn id="173" fill="hold" nodeType="afterGroup">
                            <p:stCondLst>
                              <p:cond delay="2000"/>
                            </p:stCondLst>
                            <p:childTnLst>
                              <p:par>
                                <p:cTn id="174" presetID="10" presetClass="entr" presetSubtype="0" fill="hold" grpId="0" nodeType="afterEffect">
                                  <p:stCondLst>
                                    <p:cond delay="0"/>
                                  </p:stCondLst>
                                  <p:childTnLst>
                                    <p:set>
                                      <p:cBhvr>
                                        <p:cTn id="175" dur="1" fill="hold">
                                          <p:stCondLst>
                                            <p:cond delay="0"/>
                                          </p:stCondLst>
                                        </p:cTn>
                                        <p:tgtEl>
                                          <p:spTgt spid="111"/>
                                        </p:tgtEl>
                                        <p:attrNameLst>
                                          <p:attrName>style.visibility</p:attrName>
                                        </p:attrNameLst>
                                      </p:cBhvr>
                                      <p:to>
                                        <p:strVal val="visible"/>
                                      </p:to>
                                    </p:set>
                                    <p:animEffect transition="in" filter="fade">
                                      <p:cBhvr>
                                        <p:cTn id="176" dur="500"/>
                                        <p:tgtEl>
                                          <p:spTgt spid="111"/>
                                        </p:tgtEl>
                                      </p:cBhvr>
                                    </p:animEffect>
                                  </p:childTnLst>
                                </p:cTn>
                              </p:par>
                              <p:par>
                                <p:cTn id="177" presetID="10" presetClass="entr" presetSubtype="0" fill="hold" grpId="2" nodeType="withEffect">
                                  <p:stCondLst>
                                    <p:cond delay="0"/>
                                  </p:stCondLst>
                                  <p:childTnLst>
                                    <p:set>
                                      <p:cBhvr>
                                        <p:cTn id="178" dur="1" fill="hold">
                                          <p:stCondLst>
                                            <p:cond delay="0"/>
                                          </p:stCondLst>
                                        </p:cTn>
                                        <p:tgtEl>
                                          <p:spTgt spid="116"/>
                                        </p:tgtEl>
                                        <p:attrNameLst>
                                          <p:attrName>style.visibility</p:attrName>
                                        </p:attrNameLst>
                                      </p:cBhvr>
                                      <p:to>
                                        <p:strVal val="visible"/>
                                      </p:to>
                                    </p:set>
                                    <p:animEffect transition="in" filter="fade">
                                      <p:cBhvr>
                                        <p:cTn id="179" dur="500"/>
                                        <p:tgtEl>
                                          <p:spTgt spid="116"/>
                                        </p:tgtEl>
                                      </p:cBhvr>
                                    </p:animEffect>
                                  </p:childTnLst>
                                </p:cTn>
                              </p:par>
                              <p:par>
                                <p:cTn id="180" presetID="10" presetClass="entr" presetSubtype="0" fill="hold" grpId="2" nodeType="withEffect">
                                  <p:stCondLst>
                                    <p:cond delay="0"/>
                                  </p:stCondLst>
                                  <p:childTnLst>
                                    <p:set>
                                      <p:cBhvr>
                                        <p:cTn id="181" dur="1" fill="hold">
                                          <p:stCondLst>
                                            <p:cond delay="0"/>
                                          </p:stCondLst>
                                        </p:cTn>
                                        <p:tgtEl>
                                          <p:spTgt spid="106"/>
                                        </p:tgtEl>
                                        <p:attrNameLst>
                                          <p:attrName>style.visibility</p:attrName>
                                        </p:attrNameLst>
                                      </p:cBhvr>
                                      <p:to>
                                        <p:strVal val="visible"/>
                                      </p:to>
                                    </p:set>
                                    <p:animEffect transition="in" filter="fade">
                                      <p:cBhvr>
                                        <p:cTn id="182" dur="500"/>
                                        <p:tgtEl>
                                          <p:spTgt spid="106"/>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01"/>
                                        </p:tgtEl>
                                        <p:attrNameLst>
                                          <p:attrName>style.visibility</p:attrName>
                                        </p:attrNameLst>
                                      </p:cBhvr>
                                      <p:to>
                                        <p:strVal val="visible"/>
                                      </p:to>
                                    </p:set>
                                    <p:animEffect transition="in" filter="fade">
                                      <p:cBhvr>
                                        <p:cTn id="185" dur="500"/>
                                        <p:tgtEl>
                                          <p:spTgt spid="101"/>
                                        </p:tgtEl>
                                      </p:cBhvr>
                                    </p:animEffect>
                                  </p:childTnLst>
                                </p:cTn>
                              </p:par>
                              <p:par>
                                <p:cTn id="186" presetID="10" presetClass="entr" presetSubtype="0" fill="hold" grpId="2" nodeType="withEffect">
                                  <p:stCondLst>
                                    <p:cond delay="0"/>
                                  </p:stCondLst>
                                  <p:childTnLst>
                                    <p:set>
                                      <p:cBhvr>
                                        <p:cTn id="187" dur="1" fill="hold">
                                          <p:stCondLst>
                                            <p:cond delay="0"/>
                                          </p:stCondLst>
                                        </p:cTn>
                                        <p:tgtEl>
                                          <p:spTgt spid="96"/>
                                        </p:tgtEl>
                                        <p:attrNameLst>
                                          <p:attrName>style.visibility</p:attrName>
                                        </p:attrNameLst>
                                      </p:cBhvr>
                                      <p:to>
                                        <p:strVal val="visible"/>
                                      </p:to>
                                    </p:set>
                                    <p:animEffect transition="in" filter="fade">
                                      <p:cBhvr>
                                        <p:cTn id="188" dur="500"/>
                                        <p:tgtEl>
                                          <p:spTgt spid="96"/>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91"/>
                                        </p:tgtEl>
                                        <p:attrNameLst>
                                          <p:attrName>style.visibility</p:attrName>
                                        </p:attrNameLst>
                                      </p:cBhvr>
                                      <p:to>
                                        <p:strVal val="visible"/>
                                      </p:to>
                                    </p:set>
                                    <p:animEffect transition="in" filter="fade">
                                      <p:cBhvr>
                                        <p:cTn id="191" dur="500"/>
                                        <p:tgtEl>
                                          <p:spTgt spid="91"/>
                                        </p:tgtEl>
                                      </p:cBhvr>
                                    </p:animEffect>
                                  </p:childTnLst>
                                </p:cTn>
                              </p:par>
                              <p:par>
                                <p:cTn id="192" presetID="10" presetClass="entr" presetSubtype="0" fill="hold" grpId="2" nodeType="withEffect">
                                  <p:stCondLst>
                                    <p:cond delay="0"/>
                                  </p:stCondLst>
                                  <p:childTnLst>
                                    <p:set>
                                      <p:cBhvr>
                                        <p:cTn id="193" dur="1" fill="hold">
                                          <p:stCondLst>
                                            <p:cond delay="0"/>
                                          </p:stCondLst>
                                        </p:cTn>
                                        <p:tgtEl>
                                          <p:spTgt spid="86"/>
                                        </p:tgtEl>
                                        <p:attrNameLst>
                                          <p:attrName>style.visibility</p:attrName>
                                        </p:attrNameLst>
                                      </p:cBhvr>
                                      <p:to>
                                        <p:strVal val="visible"/>
                                      </p:to>
                                    </p:set>
                                    <p:animEffect transition="in" filter="fade">
                                      <p:cBhvr>
                                        <p:cTn id="194" dur="500"/>
                                        <p:tgtEl>
                                          <p:spTgt spid="8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1"/>
                                        </p:tgtEl>
                                        <p:attrNameLst>
                                          <p:attrName>style.visibility</p:attrName>
                                        </p:attrNameLst>
                                      </p:cBhvr>
                                      <p:to>
                                        <p:strVal val="visible"/>
                                      </p:to>
                                    </p:set>
                                    <p:animEffect transition="in" filter="fade">
                                      <p:cBhvr>
                                        <p:cTn id="197" dur="500"/>
                                        <p:tgtEl>
                                          <p:spTgt spid="81"/>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31"/>
                                        </p:tgtEl>
                                        <p:attrNameLst>
                                          <p:attrName>style.visibility</p:attrName>
                                        </p:attrNameLst>
                                      </p:cBhvr>
                                      <p:to>
                                        <p:strVal val="visible"/>
                                      </p:to>
                                    </p:set>
                                    <p:animEffect transition="in" filter="fade">
                                      <p:cBhvr>
                                        <p:cTn id="200" dur="500"/>
                                        <p:tgtEl>
                                          <p:spTgt spid="31"/>
                                        </p:tgtEl>
                                      </p:cBhvr>
                                    </p:animEffect>
                                  </p:childTnLst>
                                </p:cTn>
                              </p:par>
                              <p:par>
                                <p:cTn id="201" presetID="10" presetClass="entr" presetSubtype="0" fill="hold" grpId="2" nodeType="withEffect">
                                  <p:stCondLst>
                                    <p:cond delay="0"/>
                                  </p:stCondLst>
                                  <p:childTnLst>
                                    <p:set>
                                      <p:cBhvr>
                                        <p:cTn id="202" dur="1" fill="hold">
                                          <p:stCondLst>
                                            <p:cond delay="0"/>
                                          </p:stCondLst>
                                        </p:cTn>
                                        <p:tgtEl>
                                          <p:spTgt spid="25"/>
                                        </p:tgtEl>
                                        <p:attrNameLst>
                                          <p:attrName>style.visibility</p:attrName>
                                        </p:attrNameLst>
                                      </p:cBhvr>
                                      <p:to>
                                        <p:strVal val="visible"/>
                                      </p:to>
                                    </p:set>
                                    <p:animEffect transition="in" filter="fade">
                                      <p:cBhvr>
                                        <p:cTn id="203" dur="500"/>
                                        <p:tgtEl>
                                          <p:spTgt spid="25"/>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21"/>
                                        </p:tgtEl>
                                        <p:attrNameLst>
                                          <p:attrName>style.visibility</p:attrName>
                                        </p:attrNameLst>
                                      </p:cBhvr>
                                      <p:to>
                                        <p:strVal val="visible"/>
                                      </p:to>
                                    </p:set>
                                    <p:animEffect transition="in" filter="fade">
                                      <p:cBhvr>
                                        <p:cTn id="206" dur="500"/>
                                        <p:tgtEl>
                                          <p:spTgt spid="121"/>
                                        </p:tgtEl>
                                      </p:cBhvr>
                                    </p:animEffect>
                                  </p:childTnLst>
                                </p:cTn>
                              </p:par>
                              <p:par>
                                <p:cTn id="207" presetID="10" presetClass="entr" presetSubtype="0" fill="hold" grpId="2" nodeType="withEffect">
                                  <p:stCondLst>
                                    <p:cond delay="0"/>
                                  </p:stCondLst>
                                  <p:childTnLst>
                                    <p:set>
                                      <p:cBhvr>
                                        <p:cTn id="208" dur="1" fill="hold">
                                          <p:stCondLst>
                                            <p:cond delay="0"/>
                                          </p:stCondLst>
                                        </p:cTn>
                                        <p:tgtEl>
                                          <p:spTgt spid="126"/>
                                        </p:tgtEl>
                                        <p:attrNameLst>
                                          <p:attrName>style.visibility</p:attrName>
                                        </p:attrNameLst>
                                      </p:cBhvr>
                                      <p:to>
                                        <p:strVal val="visible"/>
                                      </p:to>
                                    </p:set>
                                    <p:animEffect transition="in" filter="fade">
                                      <p:cBhvr>
                                        <p:cTn id="209" dur="500"/>
                                        <p:tgtEl>
                                          <p:spTgt spid="126"/>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0" presetClass="path" presetSubtype="0" accel="50000" decel="50000" fill="hold" grpId="0" nodeType="clickEffect">
                                  <p:stCondLst>
                                    <p:cond delay="0"/>
                                  </p:stCondLst>
                                  <p:childTnLst>
                                    <p:animMotion origin="layout" path="M 2.5E-6 3.7037E-6 L 0.31406 0.29398 " pathEditMode="relative" rAng="0" ptsTypes="AA">
                                      <p:cBhvr>
                                        <p:cTn id="213" dur="2000" fill="hold"/>
                                        <p:tgtEl>
                                          <p:spTgt spid="126"/>
                                        </p:tgtEl>
                                        <p:attrNameLst>
                                          <p:attrName>ppt_x</p:attrName>
                                          <p:attrName>ppt_y</p:attrName>
                                        </p:attrNameLst>
                                      </p:cBhvr>
                                      <p:rCtr x="15694" y="14699"/>
                                    </p:animMotion>
                                  </p:childTnLst>
                                </p:cTn>
                              </p:par>
                              <p:par>
                                <p:cTn id="214" presetID="0" presetClass="path" presetSubtype="0" accel="50000" decel="50000" fill="hold" grpId="0" nodeType="withEffect">
                                  <p:stCondLst>
                                    <p:cond delay="0"/>
                                  </p:stCondLst>
                                  <p:childTnLst>
                                    <p:animMotion origin="layout" path="M -3.88889E-6 4.44444E-6 L 0.42049 0.39236 " pathEditMode="relative" rAng="0" ptsTypes="AA">
                                      <p:cBhvr>
                                        <p:cTn id="215" dur="2000" fill="hold"/>
                                        <p:tgtEl>
                                          <p:spTgt spid="25"/>
                                        </p:tgtEl>
                                        <p:attrNameLst>
                                          <p:attrName>ppt_x</p:attrName>
                                          <p:attrName>ppt_y</p:attrName>
                                        </p:attrNameLst>
                                      </p:cBhvr>
                                      <p:rCtr x="21024" y="19606"/>
                                    </p:animMotion>
                                  </p:childTnLst>
                                </p:cTn>
                              </p:par>
                              <p:par>
                                <p:cTn id="216" presetID="0" presetClass="path" presetSubtype="0" accel="50000" decel="50000" fill="hold" grpId="0" nodeType="withEffect">
                                  <p:stCondLst>
                                    <p:cond delay="0"/>
                                  </p:stCondLst>
                                  <p:childTnLst>
                                    <p:animMotion origin="layout" path="M 2.77778E-6 -4.07407E-6 L 0.52465 0.2801 " pathEditMode="relative" rAng="0" ptsTypes="AA">
                                      <p:cBhvr>
                                        <p:cTn id="217" dur="2000" fill="hold"/>
                                        <p:tgtEl>
                                          <p:spTgt spid="86"/>
                                        </p:tgtEl>
                                        <p:attrNameLst>
                                          <p:attrName>ppt_x</p:attrName>
                                          <p:attrName>ppt_y</p:attrName>
                                        </p:attrNameLst>
                                      </p:cBhvr>
                                      <p:rCtr x="26233" y="14005"/>
                                    </p:animMotion>
                                  </p:childTnLst>
                                </p:cTn>
                              </p:par>
                              <p:par>
                                <p:cTn id="218" presetID="0" presetClass="path" presetSubtype="0" accel="50000" decel="50000" fill="hold" grpId="0" nodeType="withEffect">
                                  <p:stCondLst>
                                    <p:cond delay="0"/>
                                  </p:stCondLst>
                                  <p:childTnLst>
                                    <p:animMotion origin="layout" path="M 2.77778E-6 3.7037E-6 L 0.52465 0.17037 " pathEditMode="relative" rAng="0" ptsTypes="AA">
                                      <p:cBhvr>
                                        <p:cTn id="219" dur="2000" fill="hold"/>
                                        <p:tgtEl>
                                          <p:spTgt spid="96"/>
                                        </p:tgtEl>
                                        <p:attrNameLst>
                                          <p:attrName>ppt_x</p:attrName>
                                          <p:attrName>ppt_y</p:attrName>
                                        </p:attrNameLst>
                                      </p:cBhvr>
                                      <p:rCtr x="26233" y="8519"/>
                                    </p:animMotion>
                                  </p:childTnLst>
                                </p:cTn>
                              </p:par>
                              <p:par>
                                <p:cTn id="220" presetID="0" presetClass="path" presetSubtype="0" accel="50000" decel="50000" fill="hold" grpId="0" nodeType="withEffect">
                                  <p:stCondLst>
                                    <p:cond delay="0"/>
                                  </p:stCondLst>
                                  <p:childTnLst>
                                    <p:animMotion origin="layout" path="M -8.33333E-7 0 L 0.52448 0.06042 " pathEditMode="relative" rAng="0" ptsTypes="AA">
                                      <p:cBhvr>
                                        <p:cTn id="221" dur="2000" fill="hold"/>
                                        <p:tgtEl>
                                          <p:spTgt spid="106"/>
                                        </p:tgtEl>
                                        <p:attrNameLst>
                                          <p:attrName>ppt_x</p:attrName>
                                          <p:attrName>ppt_y</p:attrName>
                                        </p:attrNameLst>
                                      </p:cBhvr>
                                      <p:rCtr x="26215" y="3009"/>
                                    </p:animMotion>
                                  </p:childTnLst>
                                </p:cTn>
                              </p:par>
                              <p:par>
                                <p:cTn id="222" presetID="0" presetClass="path" presetSubtype="0" accel="50000" decel="50000" fill="hold" grpId="0" nodeType="withEffect">
                                  <p:stCondLst>
                                    <p:cond delay="0"/>
                                  </p:stCondLst>
                                  <p:childTnLst>
                                    <p:animMotion origin="layout" path="M -8.33333E-7 2.59259E-6 L 0.52448 -0.05324 " pathEditMode="relative" rAng="0" ptsTypes="AA">
                                      <p:cBhvr>
                                        <p:cTn id="223" dur="2000" fill="hold"/>
                                        <p:tgtEl>
                                          <p:spTgt spid="116"/>
                                        </p:tgtEl>
                                        <p:attrNameLst>
                                          <p:attrName>ppt_x</p:attrName>
                                          <p:attrName>ppt_y</p:attrName>
                                        </p:attrNameLst>
                                      </p:cBhvr>
                                      <p:rCtr x="26215" y="-2662"/>
                                    </p:animMotion>
                                  </p:childTnLst>
                                </p:cTn>
                              </p:par>
                              <p:par>
                                <p:cTn id="224" presetID="0" presetClass="path" presetSubtype="0" accel="50000" decel="50000" fill="hold" grpId="0" nodeType="withEffect">
                                  <p:stCondLst>
                                    <p:cond delay="0"/>
                                  </p:stCondLst>
                                  <p:childTnLst>
                                    <p:animMotion origin="layout" path="M 8.33333E-7 3.7037E-6 L 0.43594 0.1162 " pathEditMode="relative" rAng="0" ptsTypes="AA">
                                      <p:cBhvr>
                                        <p:cTn id="225" dur="2000" fill="hold"/>
                                        <p:tgtEl>
                                          <p:spTgt spid="125"/>
                                        </p:tgtEl>
                                        <p:attrNameLst>
                                          <p:attrName>ppt_x</p:attrName>
                                          <p:attrName>ppt_y</p:attrName>
                                        </p:attrNameLst>
                                      </p:cBhvr>
                                      <p:rCtr x="21788" y="5810"/>
                                    </p:animMotion>
                                  </p:childTnLst>
                                </p:cTn>
                              </p:par>
                              <p:par>
                                <p:cTn id="226" presetID="0" presetClass="path" presetSubtype="0" accel="50000" decel="50000" fill="hold" grpId="0" nodeType="withEffect">
                                  <p:stCondLst>
                                    <p:cond delay="0"/>
                                  </p:stCondLst>
                                  <p:childTnLst>
                                    <p:animMotion origin="layout" path="M 4.44444E-6 4.44444E-6 L 0.55069 0.22569 " pathEditMode="relative" rAng="0" ptsTypes="AA">
                                      <p:cBhvr>
                                        <p:cTn id="227" dur="2000" fill="hold"/>
                                        <p:tgtEl>
                                          <p:spTgt spid="24"/>
                                        </p:tgtEl>
                                        <p:attrNameLst>
                                          <p:attrName>ppt_x</p:attrName>
                                          <p:attrName>ppt_y</p:attrName>
                                        </p:attrNameLst>
                                      </p:cBhvr>
                                      <p:rCtr x="27535" y="11273"/>
                                    </p:animMotion>
                                  </p:childTnLst>
                                </p:cTn>
                              </p:par>
                              <p:par>
                                <p:cTn id="228" presetID="0" presetClass="path" presetSubtype="0" accel="50000" decel="50000" fill="hold" grpId="0" nodeType="withEffect">
                                  <p:stCondLst>
                                    <p:cond delay="0"/>
                                  </p:stCondLst>
                                  <p:childTnLst>
                                    <p:animMotion origin="layout" path="M 1.11111E-6 -4.07407E-6 L 0.64653 0.11343 " pathEditMode="relative" rAng="0" ptsTypes="AA">
                                      <p:cBhvr>
                                        <p:cTn id="229" dur="2000" fill="hold"/>
                                        <p:tgtEl>
                                          <p:spTgt spid="85"/>
                                        </p:tgtEl>
                                        <p:attrNameLst>
                                          <p:attrName>ppt_x</p:attrName>
                                          <p:attrName>ppt_y</p:attrName>
                                        </p:attrNameLst>
                                      </p:cBhvr>
                                      <p:rCtr x="32326" y="5671"/>
                                    </p:animMotion>
                                  </p:childTnLst>
                                </p:cTn>
                              </p:par>
                              <p:par>
                                <p:cTn id="230" presetID="0" presetClass="path" presetSubtype="0" accel="50000" decel="50000" fill="hold" grpId="0" nodeType="withEffect">
                                  <p:stCondLst>
                                    <p:cond delay="0"/>
                                  </p:stCondLst>
                                  <p:childTnLst>
                                    <p:animMotion origin="layout" path="M 1.11111E-6 3.7037E-6 L 0.64653 0.0037 " pathEditMode="relative" rAng="0" ptsTypes="AA">
                                      <p:cBhvr>
                                        <p:cTn id="231" dur="2000" fill="hold"/>
                                        <p:tgtEl>
                                          <p:spTgt spid="95"/>
                                        </p:tgtEl>
                                        <p:attrNameLst>
                                          <p:attrName>ppt_x</p:attrName>
                                          <p:attrName>ppt_y</p:attrName>
                                        </p:attrNameLst>
                                      </p:cBhvr>
                                      <p:rCtr x="32326" y="185"/>
                                    </p:animMotion>
                                  </p:childTnLst>
                                </p:cTn>
                              </p:par>
                              <p:par>
                                <p:cTn id="232" presetID="0" presetClass="path" presetSubtype="0" accel="50000" decel="50000" fill="hold" grpId="0" nodeType="withEffect">
                                  <p:stCondLst>
                                    <p:cond delay="0"/>
                                  </p:stCondLst>
                                  <p:childTnLst>
                                    <p:animMotion origin="layout" path="M -2.5E-6 0 L 0.64636 -0.10625 " pathEditMode="relative" rAng="0" ptsTypes="AA">
                                      <p:cBhvr>
                                        <p:cTn id="233" dur="2000" fill="hold"/>
                                        <p:tgtEl>
                                          <p:spTgt spid="105"/>
                                        </p:tgtEl>
                                        <p:attrNameLst>
                                          <p:attrName>ppt_x</p:attrName>
                                          <p:attrName>ppt_y</p:attrName>
                                        </p:attrNameLst>
                                      </p:cBhvr>
                                      <p:rCtr x="32309" y="-5324"/>
                                    </p:animMotion>
                                  </p:childTnLst>
                                </p:cTn>
                              </p:par>
                              <p:par>
                                <p:cTn id="234" presetID="0" presetClass="path" presetSubtype="0" accel="50000" decel="50000" fill="hold" grpId="0" nodeType="withEffect">
                                  <p:stCondLst>
                                    <p:cond delay="0"/>
                                  </p:stCondLst>
                                  <p:childTnLst>
                                    <p:animMotion origin="layout" path="M -2.5E-6 2.59259E-6 L 0.65469 -0.21991 " pathEditMode="relative" rAng="0" ptsTypes="AA">
                                      <p:cBhvr>
                                        <p:cTn id="235" dur="2000" fill="hold"/>
                                        <p:tgtEl>
                                          <p:spTgt spid="115"/>
                                        </p:tgtEl>
                                        <p:attrNameLst>
                                          <p:attrName>ppt_x</p:attrName>
                                          <p:attrName>ppt_y</p:attrName>
                                        </p:attrNameLst>
                                      </p:cBhvr>
                                      <p:rCtr x="32726" y="-10995"/>
                                    </p:animMotion>
                                  </p:childTnLst>
                                </p:cTn>
                              </p:par>
                              <p:par>
                                <p:cTn id="236" presetID="0" presetClass="path" presetSubtype="0" accel="50000" decel="50000" fill="hold" grpId="0" nodeType="withEffect">
                                  <p:stCondLst>
                                    <p:cond delay="0"/>
                                  </p:stCondLst>
                                  <p:childTnLst>
                                    <p:animMotion origin="layout" path="M -4.44444E-6 7.03053E-7 L 0.38056 0.21438 " pathEditMode="relative" rAng="0" ptsTypes="AA">
                                      <p:cBhvr>
                                        <p:cTn id="237" dur="2000" fill="hold"/>
                                        <p:tgtEl>
                                          <p:spTgt spid="23"/>
                                        </p:tgtEl>
                                        <p:attrNameLst>
                                          <p:attrName>ppt_x</p:attrName>
                                          <p:attrName>ppt_y</p:attrName>
                                        </p:attrNameLst>
                                      </p:cBhvr>
                                      <p:rCtr x="19028" y="10708"/>
                                    </p:animMotion>
                                  </p:childTnLst>
                                </p:cTn>
                              </p:par>
                              <p:par>
                                <p:cTn id="238" presetID="0" presetClass="path" presetSubtype="0" accel="50000" decel="50000" fill="hold" grpId="0" nodeType="withEffect">
                                  <p:stCondLst>
                                    <p:cond delay="0"/>
                                  </p:stCondLst>
                                  <p:childTnLst>
                                    <p:animMotion origin="layout" path="M 1.94444E-6 1.24884E-6 L 0.28246 0.10499 " pathEditMode="relative" rAng="0" ptsTypes="AA">
                                      <p:cBhvr>
                                        <p:cTn id="239" dur="2000" fill="hold"/>
                                        <p:tgtEl>
                                          <p:spTgt spid="124"/>
                                        </p:tgtEl>
                                        <p:attrNameLst>
                                          <p:attrName>ppt_x</p:attrName>
                                          <p:attrName>ppt_y</p:attrName>
                                        </p:attrNameLst>
                                      </p:cBhvr>
                                      <p:rCtr x="14115" y="5250"/>
                                    </p:animMotion>
                                  </p:childTnLst>
                                </p:cTn>
                              </p:par>
                              <p:par>
                                <p:cTn id="240" presetID="0" presetClass="path" presetSubtype="0" accel="50000" decel="50000" fill="hold" grpId="0" nodeType="withEffect">
                                  <p:stCondLst>
                                    <p:cond delay="0"/>
                                  </p:stCondLst>
                                  <p:childTnLst>
                                    <p:animMotion origin="layout" path="M 0 0 L 0.49166 0.0999 " pathEditMode="relative" ptsTypes="AA">
                                      <p:cBhvr>
                                        <p:cTn id="241" dur="2000" fill="hold"/>
                                        <p:tgtEl>
                                          <p:spTgt spid="84"/>
                                        </p:tgtEl>
                                        <p:attrNameLst>
                                          <p:attrName>ppt_x</p:attrName>
                                          <p:attrName>ppt_y</p:attrName>
                                        </p:attrNameLst>
                                      </p:cBhvr>
                                    </p:animMotion>
                                  </p:childTnLst>
                                </p:cTn>
                              </p:par>
                              <p:par>
                                <p:cTn id="242" presetID="0" presetClass="path" presetSubtype="0" accel="50000" decel="50000" fill="hold" grpId="0" nodeType="withEffect">
                                  <p:stCondLst>
                                    <p:cond delay="0"/>
                                  </p:stCondLst>
                                  <p:childTnLst>
                                    <p:animMotion origin="layout" path="M 2.22222E-6 -4.68085E-6 L 0.49305 0.0037 " pathEditMode="relative" rAng="0" ptsTypes="AA">
                                      <p:cBhvr>
                                        <p:cTn id="243" dur="2000" fill="hold"/>
                                        <p:tgtEl>
                                          <p:spTgt spid="94"/>
                                        </p:tgtEl>
                                        <p:attrNameLst>
                                          <p:attrName>ppt_x</p:attrName>
                                          <p:attrName>ppt_y</p:attrName>
                                        </p:attrNameLst>
                                      </p:cBhvr>
                                      <p:rCtr x="24653" y="185"/>
                                    </p:animMotion>
                                  </p:childTnLst>
                                </p:cTn>
                              </p:par>
                              <p:par>
                                <p:cTn id="244" presetID="0" presetClass="path" presetSubtype="0" accel="50000" decel="50000" fill="hold" grpId="0" nodeType="withEffect">
                                  <p:stCondLst>
                                    <p:cond delay="0"/>
                                  </p:stCondLst>
                                  <p:childTnLst>
                                    <p:animMotion origin="layout" path="M -1.38889E-6 3.33025E-6 L 0.49288 -0.11726 " pathEditMode="relative" rAng="0" ptsTypes="AA">
                                      <p:cBhvr>
                                        <p:cTn id="245" dur="2000" fill="hold"/>
                                        <p:tgtEl>
                                          <p:spTgt spid="104"/>
                                        </p:tgtEl>
                                        <p:attrNameLst>
                                          <p:attrName>ppt_x</p:attrName>
                                          <p:attrName>ppt_y</p:attrName>
                                        </p:attrNameLst>
                                      </p:cBhvr>
                                      <p:rCtr x="24635" y="-5874"/>
                                    </p:animMotion>
                                  </p:childTnLst>
                                </p:cTn>
                              </p:par>
                              <p:par>
                                <p:cTn id="246" presetID="0" presetClass="path" presetSubtype="0" accel="50000" decel="50000" fill="hold" grpId="0" nodeType="withEffect">
                                  <p:stCondLst>
                                    <p:cond delay="0"/>
                                  </p:stCondLst>
                                  <p:childTnLst>
                                    <p:animMotion origin="layout" path="M -1.38889E-6 1.06383E-6 L 0.49288 -0.21971 " pathEditMode="relative" rAng="0" ptsTypes="AA">
                                      <p:cBhvr>
                                        <p:cTn id="247" dur="2000" fill="hold"/>
                                        <p:tgtEl>
                                          <p:spTgt spid="114"/>
                                        </p:tgtEl>
                                        <p:attrNameLst>
                                          <p:attrName>ppt_x</p:attrName>
                                          <p:attrName>ppt_y</p:attrName>
                                        </p:attrNameLst>
                                      </p:cBhvr>
                                      <p:rCtr x="24635" y="-10985"/>
                                    </p:animMotion>
                                  </p:childTnLst>
                                </p:cTn>
                              </p:par>
                              <p:par>
                                <p:cTn id="248" presetID="0" presetClass="path" presetSubtype="0" accel="50000" decel="50000" fill="hold" grpId="0" nodeType="withEffect">
                                  <p:stCondLst>
                                    <p:cond delay="0"/>
                                  </p:stCondLst>
                                  <p:childTnLst>
                                    <p:animMotion origin="layout" path="M -3.88889E-6 0 L 0.71424 -0.28403 " pathEditMode="relative" rAng="0" ptsTypes="AA">
                                      <p:cBhvr>
                                        <p:cTn id="249" dur="2000" fill="hold"/>
                                        <p:tgtEl>
                                          <p:spTgt spid="103"/>
                                        </p:tgtEl>
                                        <p:attrNameLst>
                                          <p:attrName>ppt_x</p:attrName>
                                          <p:attrName>ppt_y</p:attrName>
                                        </p:attrNameLst>
                                      </p:cBhvr>
                                      <p:rCtr x="35712" y="-14213"/>
                                    </p:animMotion>
                                  </p:childTnLst>
                                </p:cTn>
                              </p:par>
                              <p:par>
                                <p:cTn id="250" presetID="0" presetClass="path" presetSubtype="0" accel="50000" decel="50000" fill="hold" grpId="0" nodeType="withEffect">
                                  <p:stCondLst>
                                    <p:cond delay="0"/>
                                  </p:stCondLst>
                                  <p:childTnLst>
                                    <p:animMotion origin="layout" path="M -2.77778E-7 3.7037E-6 L 0.70608 -0.17408 " pathEditMode="relative" rAng="0" ptsTypes="AA">
                                      <p:cBhvr>
                                        <p:cTn id="251" dur="2000" fill="hold"/>
                                        <p:tgtEl>
                                          <p:spTgt spid="93"/>
                                        </p:tgtEl>
                                        <p:attrNameLst>
                                          <p:attrName>ppt_x</p:attrName>
                                          <p:attrName>ppt_y</p:attrName>
                                        </p:attrNameLst>
                                      </p:cBhvr>
                                      <p:rCtr x="35295" y="-8704"/>
                                    </p:animMotion>
                                  </p:childTnLst>
                                </p:cTn>
                              </p:par>
                              <p:par>
                                <p:cTn id="252" presetID="0" presetClass="path" presetSubtype="0" accel="50000" decel="50000" fill="hold" grpId="0" nodeType="withEffect">
                                  <p:stCondLst>
                                    <p:cond delay="0"/>
                                  </p:stCondLst>
                                  <p:childTnLst>
                                    <p:animMotion origin="layout" path="M -2.77778E-7 -4.07407E-6 L 0.71441 -0.06435 " pathEditMode="relative" rAng="0" ptsTypes="AA">
                                      <p:cBhvr>
                                        <p:cTn id="253" dur="2000" fill="hold"/>
                                        <p:tgtEl>
                                          <p:spTgt spid="83"/>
                                        </p:tgtEl>
                                        <p:attrNameLst>
                                          <p:attrName>ppt_x</p:attrName>
                                          <p:attrName>ppt_y</p:attrName>
                                        </p:attrNameLst>
                                      </p:cBhvr>
                                      <p:rCtr x="35712" y="-3218"/>
                                    </p:animMotion>
                                  </p:childTnLst>
                                </p:cTn>
                              </p:par>
                              <p:par>
                                <p:cTn id="254" presetID="0" presetClass="path" presetSubtype="0" accel="50000" decel="50000" fill="hold" grpId="0" nodeType="withEffect">
                                  <p:stCondLst>
                                    <p:cond delay="0"/>
                                  </p:stCondLst>
                                  <p:childTnLst>
                                    <p:animMotion origin="layout" path="M 3.05556E-6 4.44444E-6 L 0.61024 0.04791 " pathEditMode="relative" rAng="0" ptsTypes="AA">
                                      <p:cBhvr>
                                        <p:cTn id="255" dur="2000" fill="hold"/>
                                        <p:tgtEl>
                                          <p:spTgt spid="22"/>
                                        </p:tgtEl>
                                        <p:attrNameLst>
                                          <p:attrName>ppt_x</p:attrName>
                                          <p:attrName>ppt_y</p:attrName>
                                        </p:attrNameLst>
                                      </p:cBhvr>
                                      <p:rCtr x="30503" y="2384"/>
                                    </p:animMotion>
                                  </p:childTnLst>
                                </p:cTn>
                              </p:par>
                              <p:par>
                                <p:cTn id="256" presetID="0" presetClass="path" presetSubtype="0" accel="50000" decel="50000" fill="hold" grpId="0" nodeType="withEffect">
                                  <p:stCondLst>
                                    <p:cond delay="0"/>
                                  </p:stCondLst>
                                  <p:childTnLst>
                                    <p:animMotion origin="layout" path="M -3.88889E-6 2.59259E-6 L 0.71424 -0.39769 " pathEditMode="relative" rAng="0" ptsTypes="AA">
                                      <p:cBhvr>
                                        <p:cTn id="257" dur="2000" fill="hold"/>
                                        <p:tgtEl>
                                          <p:spTgt spid="113"/>
                                        </p:tgtEl>
                                        <p:attrNameLst>
                                          <p:attrName>ppt_x</p:attrName>
                                          <p:attrName>ppt_y</p:attrName>
                                        </p:attrNameLst>
                                      </p:cBhvr>
                                      <p:rCtr x="35712" y="-19884"/>
                                    </p:animMotion>
                                  </p:childTnLst>
                                </p:cTn>
                              </p:par>
                              <p:par>
                                <p:cTn id="258" presetID="0" presetClass="path" presetSubtype="0" accel="50000" decel="50000" fill="hold" grpId="0" nodeType="withEffect">
                                  <p:stCondLst>
                                    <p:cond delay="0"/>
                                  </p:stCondLst>
                                  <p:childTnLst>
                                    <p:animMotion origin="layout" path="M -5.55556E-7 3.7037E-6 L 0.49549 -0.06158 " pathEditMode="relative" rAng="0" ptsTypes="AA">
                                      <p:cBhvr>
                                        <p:cTn id="259" dur="2000" fill="hold"/>
                                        <p:tgtEl>
                                          <p:spTgt spid="123"/>
                                        </p:tgtEl>
                                        <p:attrNameLst>
                                          <p:attrName>ppt_x</p:attrName>
                                          <p:attrName>ppt_y</p:attrName>
                                        </p:attrNameLst>
                                      </p:cBhvr>
                                      <p:rCtr x="24774" y="-3079"/>
                                    </p:animMotion>
                                  </p:childTnLst>
                                </p:cTn>
                              </p:par>
                              <p:par>
                                <p:cTn id="260" presetID="0" presetClass="path" presetSubtype="0" accel="50000" decel="50000" fill="hold" grpId="0" nodeType="withEffect">
                                  <p:stCondLst>
                                    <p:cond delay="0"/>
                                  </p:stCondLst>
                                  <p:childTnLst>
                                    <p:animMotion origin="layout" path="M -2.22222E-6 7.03053E-7 L 0.44861 0.04787 " pathEditMode="relative" rAng="0" ptsTypes="AA">
                                      <p:cBhvr>
                                        <p:cTn id="261" dur="2000" fill="hold"/>
                                        <p:tgtEl>
                                          <p:spTgt spid="21"/>
                                        </p:tgtEl>
                                        <p:attrNameLst>
                                          <p:attrName>ppt_x</p:attrName>
                                          <p:attrName>ppt_y</p:attrName>
                                        </p:attrNameLst>
                                      </p:cBhvr>
                                      <p:rCtr x="22431" y="2382"/>
                                    </p:animMotion>
                                  </p:childTnLst>
                                </p:cTn>
                              </p:par>
                              <p:par>
                                <p:cTn id="262" presetID="0" presetClass="path" presetSubtype="0" accel="50000" decel="50000" fill="hold" grpId="0" nodeType="withEffect">
                                  <p:stCondLst>
                                    <p:cond delay="0"/>
                                  </p:stCondLst>
                                  <p:childTnLst>
                                    <p:animMotion origin="layout" path="M 4.16667E-6 2.37743E-6 L 0.34218 -0.05204 " pathEditMode="relative" rAng="0" ptsTypes="AA">
                                      <p:cBhvr>
                                        <p:cTn id="263" dur="2000" fill="hold"/>
                                        <p:tgtEl>
                                          <p:spTgt spid="122"/>
                                        </p:tgtEl>
                                        <p:attrNameLst>
                                          <p:attrName>ppt_x</p:attrName>
                                          <p:attrName>ppt_y</p:attrName>
                                        </p:attrNameLst>
                                      </p:cBhvr>
                                      <p:rCtr x="17101" y="-2613"/>
                                    </p:animMotion>
                                  </p:childTnLst>
                                </p:cTn>
                              </p:par>
                              <p:par>
                                <p:cTn id="264" presetID="0" presetClass="path" presetSubtype="0" accel="50000" decel="50000" fill="hold" grpId="0" nodeType="withEffect">
                                  <p:stCondLst>
                                    <p:cond delay="0"/>
                                  </p:stCondLst>
                                  <p:childTnLst>
                                    <p:animMotion origin="layout" path="M 4.44444E-6 -3.9593E-6 L 0.54444 -0.06429 " pathEditMode="relative" rAng="0" ptsTypes="AA">
                                      <p:cBhvr>
                                        <p:cTn id="265" dur="2000" fill="hold"/>
                                        <p:tgtEl>
                                          <p:spTgt spid="82"/>
                                        </p:tgtEl>
                                        <p:attrNameLst>
                                          <p:attrName>ppt_x</p:attrName>
                                          <p:attrName>ppt_y</p:attrName>
                                        </p:attrNameLst>
                                      </p:cBhvr>
                                      <p:rCtr x="27222" y="-3215"/>
                                    </p:animMotion>
                                  </p:childTnLst>
                                </p:cTn>
                              </p:par>
                              <p:par>
                                <p:cTn id="266" presetID="0" presetClass="path" presetSubtype="0" accel="50000" decel="50000" fill="hold" grpId="0" nodeType="withEffect">
                                  <p:stCondLst>
                                    <p:cond delay="0"/>
                                  </p:stCondLst>
                                  <p:childTnLst>
                                    <p:animMotion origin="layout" path="M 4.44444E-6 -4.68085E-6 L 0.55277 -0.16281 " pathEditMode="relative" rAng="0" ptsTypes="AA">
                                      <p:cBhvr>
                                        <p:cTn id="267" dur="2000" fill="hold"/>
                                        <p:tgtEl>
                                          <p:spTgt spid="92"/>
                                        </p:tgtEl>
                                        <p:attrNameLst>
                                          <p:attrName>ppt_x</p:attrName>
                                          <p:attrName>ppt_y</p:attrName>
                                        </p:attrNameLst>
                                      </p:cBhvr>
                                      <p:rCtr x="27639" y="-8141"/>
                                    </p:animMotion>
                                  </p:childTnLst>
                                </p:cTn>
                              </p:par>
                              <p:par>
                                <p:cTn id="268" presetID="0" presetClass="path" presetSubtype="0" accel="50000" decel="50000" fill="hold" grpId="0" nodeType="withEffect">
                                  <p:stCondLst>
                                    <p:cond delay="0"/>
                                  </p:stCondLst>
                                  <p:childTnLst>
                                    <p:animMotion origin="layout" path="M 8.33333E-7 3.33025E-6 L 0.5526 -0.28377 " pathEditMode="relative" rAng="0" ptsTypes="AA">
                                      <p:cBhvr>
                                        <p:cTn id="269" dur="2000" fill="hold"/>
                                        <p:tgtEl>
                                          <p:spTgt spid="102"/>
                                        </p:tgtEl>
                                        <p:attrNameLst>
                                          <p:attrName>ppt_x</p:attrName>
                                          <p:attrName>ppt_y</p:attrName>
                                        </p:attrNameLst>
                                      </p:cBhvr>
                                      <p:rCtr x="27622" y="-14200"/>
                                    </p:animMotion>
                                  </p:childTnLst>
                                </p:cTn>
                              </p:par>
                              <p:par>
                                <p:cTn id="270" presetID="0" presetClass="path" presetSubtype="0" accel="50000" decel="50000" fill="hold" grpId="0" nodeType="withEffect">
                                  <p:stCondLst>
                                    <p:cond delay="0"/>
                                  </p:stCondLst>
                                  <p:childTnLst>
                                    <p:animMotion origin="layout" path="M 0 0 L 0.55833 -0.41073 " pathEditMode="relative" ptsTypes="AA">
                                      <p:cBhvr>
                                        <p:cTn id="271" dur="2000" fill="hold"/>
                                        <p:tgtEl>
                                          <p:spTgt spid="112"/>
                                        </p:tgtEl>
                                        <p:attrNameLst>
                                          <p:attrName>ppt_x</p:attrName>
                                          <p:attrName>ppt_y</p:attrName>
                                        </p:attrNameLst>
                                      </p:cBhvr>
                                    </p:animMotion>
                                  </p:childTnLst>
                                </p:cTn>
                              </p:par>
                              <p:par>
                                <p:cTn id="272" presetID="10" presetClass="exit" presetSubtype="0" fill="hold" grpId="1" nodeType="withEffect">
                                  <p:stCondLst>
                                    <p:cond delay="0"/>
                                  </p:stCondLst>
                                  <p:childTnLst>
                                    <p:animEffect transition="out" filter="fade">
                                      <p:cBhvr>
                                        <p:cTn id="273" dur="2000"/>
                                        <p:tgtEl>
                                          <p:spTgt spid="31"/>
                                        </p:tgtEl>
                                      </p:cBhvr>
                                    </p:animEffect>
                                    <p:set>
                                      <p:cBhvr>
                                        <p:cTn id="274" dur="1" fill="hold">
                                          <p:stCondLst>
                                            <p:cond delay="1999"/>
                                          </p:stCondLst>
                                        </p:cTn>
                                        <p:tgtEl>
                                          <p:spTgt spid="31"/>
                                        </p:tgtEl>
                                        <p:attrNameLst>
                                          <p:attrName>style.visibility</p:attrName>
                                        </p:attrNameLst>
                                      </p:cBhvr>
                                      <p:to>
                                        <p:strVal val="hidden"/>
                                      </p:to>
                                    </p:set>
                                  </p:childTnLst>
                                </p:cTn>
                              </p:par>
                              <p:par>
                                <p:cTn id="275" presetID="10" presetClass="exit" presetSubtype="0" fill="hold" grpId="1" nodeType="withEffect">
                                  <p:stCondLst>
                                    <p:cond delay="0"/>
                                  </p:stCondLst>
                                  <p:childTnLst>
                                    <p:animEffect transition="out" filter="fade">
                                      <p:cBhvr>
                                        <p:cTn id="276" dur="2000"/>
                                        <p:tgtEl>
                                          <p:spTgt spid="81"/>
                                        </p:tgtEl>
                                      </p:cBhvr>
                                    </p:animEffect>
                                    <p:set>
                                      <p:cBhvr>
                                        <p:cTn id="277" dur="1" fill="hold">
                                          <p:stCondLst>
                                            <p:cond delay="1999"/>
                                          </p:stCondLst>
                                        </p:cTn>
                                        <p:tgtEl>
                                          <p:spTgt spid="81"/>
                                        </p:tgtEl>
                                        <p:attrNameLst>
                                          <p:attrName>style.visibility</p:attrName>
                                        </p:attrNameLst>
                                      </p:cBhvr>
                                      <p:to>
                                        <p:strVal val="hidden"/>
                                      </p:to>
                                    </p:set>
                                  </p:childTnLst>
                                </p:cTn>
                              </p:par>
                              <p:par>
                                <p:cTn id="278" presetID="10" presetClass="exit" presetSubtype="0" fill="hold" grpId="1" nodeType="withEffect">
                                  <p:stCondLst>
                                    <p:cond delay="0"/>
                                  </p:stCondLst>
                                  <p:childTnLst>
                                    <p:animEffect transition="out" filter="fade">
                                      <p:cBhvr>
                                        <p:cTn id="279" dur="2000"/>
                                        <p:tgtEl>
                                          <p:spTgt spid="91"/>
                                        </p:tgtEl>
                                      </p:cBhvr>
                                    </p:animEffect>
                                    <p:set>
                                      <p:cBhvr>
                                        <p:cTn id="280" dur="1" fill="hold">
                                          <p:stCondLst>
                                            <p:cond delay="1999"/>
                                          </p:stCondLst>
                                        </p:cTn>
                                        <p:tgtEl>
                                          <p:spTgt spid="91"/>
                                        </p:tgtEl>
                                        <p:attrNameLst>
                                          <p:attrName>style.visibility</p:attrName>
                                        </p:attrNameLst>
                                      </p:cBhvr>
                                      <p:to>
                                        <p:strVal val="hidden"/>
                                      </p:to>
                                    </p:set>
                                  </p:childTnLst>
                                </p:cTn>
                              </p:par>
                              <p:par>
                                <p:cTn id="281" presetID="10" presetClass="exit" presetSubtype="0" fill="hold" grpId="1" nodeType="withEffect">
                                  <p:stCondLst>
                                    <p:cond delay="0"/>
                                  </p:stCondLst>
                                  <p:childTnLst>
                                    <p:animEffect transition="out" filter="fade">
                                      <p:cBhvr>
                                        <p:cTn id="282" dur="2000"/>
                                        <p:tgtEl>
                                          <p:spTgt spid="101"/>
                                        </p:tgtEl>
                                      </p:cBhvr>
                                    </p:animEffect>
                                    <p:set>
                                      <p:cBhvr>
                                        <p:cTn id="283" dur="1" fill="hold">
                                          <p:stCondLst>
                                            <p:cond delay="1999"/>
                                          </p:stCondLst>
                                        </p:cTn>
                                        <p:tgtEl>
                                          <p:spTgt spid="101"/>
                                        </p:tgtEl>
                                        <p:attrNameLst>
                                          <p:attrName>style.visibility</p:attrName>
                                        </p:attrNameLst>
                                      </p:cBhvr>
                                      <p:to>
                                        <p:strVal val="hidden"/>
                                      </p:to>
                                    </p:set>
                                  </p:childTnLst>
                                </p:cTn>
                              </p:par>
                              <p:par>
                                <p:cTn id="284" presetID="10" presetClass="exit" presetSubtype="0" fill="hold" grpId="1" nodeType="withEffect">
                                  <p:stCondLst>
                                    <p:cond delay="0"/>
                                  </p:stCondLst>
                                  <p:childTnLst>
                                    <p:animEffect transition="out" filter="fade">
                                      <p:cBhvr>
                                        <p:cTn id="285" dur="2000"/>
                                        <p:tgtEl>
                                          <p:spTgt spid="111"/>
                                        </p:tgtEl>
                                      </p:cBhvr>
                                    </p:animEffect>
                                    <p:set>
                                      <p:cBhvr>
                                        <p:cTn id="286" dur="1" fill="hold">
                                          <p:stCondLst>
                                            <p:cond delay="1999"/>
                                          </p:stCondLst>
                                        </p:cTn>
                                        <p:tgtEl>
                                          <p:spTgt spid="111"/>
                                        </p:tgtEl>
                                        <p:attrNameLst>
                                          <p:attrName>style.visibility</p:attrName>
                                        </p:attrNameLst>
                                      </p:cBhvr>
                                      <p:to>
                                        <p:strVal val="hidden"/>
                                      </p:to>
                                    </p:set>
                                  </p:childTnLst>
                                </p:cTn>
                              </p:par>
                              <p:par>
                                <p:cTn id="287" presetID="10" presetClass="exit" presetSubtype="0" fill="hold" grpId="1" nodeType="withEffect">
                                  <p:stCondLst>
                                    <p:cond delay="0"/>
                                  </p:stCondLst>
                                  <p:childTnLst>
                                    <p:animEffect transition="out" filter="fade">
                                      <p:cBhvr>
                                        <p:cTn id="288" dur="2000"/>
                                        <p:tgtEl>
                                          <p:spTgt spid="121"/>
                                        </p:tgtEl>
                                      </p:cBhvr>
                                    </p:animEffect>
                                    <p:set>
                                      <p:cBhvr>
                                        <p:cTn id="289" dur="1" fill="hold">
                                          <p:stCondLst>
                                            <p:cond delay="1999"/>
                                          </p:stCondLst>
                                        </p:cTn>
                                        <p:tgtEl>
                                          <p:spTgt spid="121"/>
                                        </p:tgtEl>
                                        <p:attrNameLst>
                                          <p:attrName>style.visibility</p:attrName>
                                        </p:attrNameLst>
                                      </p:cBhvr>
                                      <p:to>
                                        <p:strVal val="hidden"/>
                                      </p:to>
                                    </p:set>
                                  </p:childTnLst>
                                </p:cTn>
                              </p:par>
                              <p:par>
                                <p:cTn id="290" presetID="10" presetClass="exit" presetSubtype="0" fill="hold" grpId="1" nodeType="withEffect">
                                  <p:stCondLst>
                                    <p:cond delay="0"/>
                                  </p:stCondLst>
                                  <p:childTnLst>
                                    <p:animEffect transition="out" filter="fade">
                                      <p:cBhvr>
                                        <p:cTn id="291" dur="2000"/>
                                        <p:tgtEl>
                                          <p:spTgt spid="120"/>
                                        </p:tgtEl>
                                      </p:cBhvr>
                                    </p:animEffect>
                                    <p:set>
                                      <p:cBhvr>
                                        <p:cTn id="292" dur="1" fill="hold">
                                          <p:stCondLst>
                                            <p:cond delay="1999"/>
                                          </p:stCondLst>
                                        </p:cTn>
                                        <p:tgtEl>
                                          <p:spTgt spid="120"/>
                                        </p:tgtEl>
                                        <p:attrNameLst>
                                          <p:attrName>style.visibility</p:attrName>
                                        </p:attrNameLst>
                                      </p:cBhvr>
                                      <p:to>
                                        <p:strVal val="hidden"/>
                                      </p:to>
                                    </p:set>
                                  </p:childTnLst>
                                </p:cTn>
                              </p:par>
                              <p:par>
                                <p:cTn id="293" presetID="10" presetClass="exit" presetSubtype="0" fill="hold" grpId="1" nodeType="withEffect">
                                  <p:stCondLst>
                                    <p:cond delay="0"/>
                                  </p:stCondLst>
                                  <p:childTnLst>
                                    <p:animEffect transition="out" filter="fade">
                                      <p:cBhvr>
                                        <p:cTn id="294" dur="2000"/>
                                        <p:tgtEl>
                                          <p:spTgt spid="110"/>
                                        </p:tgtEl>
                                      </p:cBhvr>
                                    </p:animEffect>
                                    <p:set>
                                      <p:cBhvr>
                                        <p:cTn id="295" dur="1" fill="hold">
                                          <p:stCondLst>
                                            <p:cond delay="1999"/>
                                          </p:stCondLst>
                                        </p:cTn>
                                        <p:tgtEl>
                                          <p:spTgt spid="110"/>
                                        </p:tgtEl>
                                        <p:attrNameLst>
                                          <p:attrName>style.visibility</p:attrName>
                                        </p:attrNameLst>
                                      </p:cBhvr>
                                      <p:to>
                                        <p:strVal val="hidden"/>
                                      </p:to>
                                    </p:set>
                                  </p:childTnLst>
                                </p:cTn>
                              </p:par>
                              <p:par>
                                <p:cTn id="296" presetID="10" presetClass="exit" presetSubtype="0" fill="hold" grpId="1" nodeType="withEffect">
                                  <p:stCondLst>
                                    <p:cond delay="0"/>
                                  </p:stCondLst>
                                  <p:childTnLst>
                                    <p:animEffect transition="out" filter="fade">
                                      <p:cBhvr>
                                        <p:cTn id="297" dur="2000"/>
                                        <p:tgtEl>
                                          <p:spTgt spid="100"/>
                                        </p:tgtEl>
                                      </p:cBhvr>
                                    </p:animEffect>
                                    <p:set>
                                      <p:cBhvr>
                                        <p:cTn id="298" dur="1" fill="hold">
                                          <p:stCondLst>
                                            <p:cond delay="1999"/>
                                          </p:stCondLst>
                                        </p:cTn>
                                        <p:tgtEl>
                                          <p:spTgt spid="100"/>
                                        </p:tgtEl>
                                        <p:attrNameLst>
                                          <p:attrName>style.visibility</p:attrName>
                                        </p:attrNameLst>
                                      </p:cBhvr>
                                      <p:to>
                                        <p:strVal val="hidden"/>
                                      </p:to>
                                    </p:set>
                                  </p:childTnLst>
                                </p:cTn>
                              </p:par>
                              <p:par>
                                <p:cTn id="299" presetID="10" presetClass="exit" presetSubtype="0" fill="hold" grpId="1" nodeType="withEffect">
                                  <p:stCondLst>
                                    <p:cond delay="0"/>
                                  </p:stCondLst>
                                  <p:childTnLst>
                                    <p:animEffect transition="out" filter="fade">
                                      <p:cBhvr>
                                        <p:cTn id="300" dur="2000"/>
                                        <p:tgtEl>
                                          <p:spTgt spid="90"/>
                                        </p:tgtEl>
                                      </p:cBhvr>
                                    </p:animEffect>
                                    <p:set>
                                      <p:cBhvr>
                                        <p:cTn id="301" dur="1" fill="hold">
                                          <p:stCondLst>
                                            <p:cond delay="1999"/>
                                          </p:stCondLst>
                                        </p:cTn>
                                        <p:tgtEl>
                                          <p:spTgt spid="90"/>
                                        </p:tgtEl>
                                        <p:attrNameLst>
                                          <p:attrName>style.visibility</p:attrName>
                                        </p:attrNameLst>
                                      </p:cBhvr>
                                      <p:to>
                                        <p:strVal val="hidden"/>
                                      </p:to>
                                    </p:set>
                                  </p:childTnLst>
                                </p:cTn>
                              </p:par>
                              <p:par>
                                <p:cTn id="302" presetID="10" presetClass="exit" presetSubtype="0" fill="hold" grpId="1" nodeType="withEffect">
                                  <p:stCondLst>
                                    <p:cond delay="0"/>
                                  </p:stCondLst>
                                  <p:childTnLst>
                                    <p:animEffect transition="out" filter="fade">
                                      <p:cBhvr>
                                        <p:cTn id="303" dur="2000"/>
                                        <p:tgtEl>
                                          <p:spTgt spid="80"/>
                                        </p:tgtEl>
                                      </p:cBhvr>
                                    </p:animEffect>
                                    <p:set>
                                      <p:cBhvr>
                                        <p:cTn id="304" dur="1" fill="hold">
                                          <p:stCondLst>
                                            <p:cond delay="1999"/>
                                          </p:stCondLst>
                                        </p:cTn>
                                        <p:tgtEl>
                                          <p:spTgt spid="80"/>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2000"/>
                                        <p:tgtEl>
                                          <p:spTgt spid="30"/>
                                        </p:tgtEl>
                                      </p:cBhvr>
                                    </p:animEffect>
                                    <p:set>
                                      <p:cBhvr>
                                        <p:cTn id="307" dur="1" fill="hold">
                                          <p:stCondLst>
                                            <p:cond delay="1999"/>
                                          </p:stCondLst>
                                        </p:cTn>
                                        <p:tgtEl>
                                          <p:spTgt spid="30"/>
                                        </p:tgtEl>
                                        <p:attrNameLst>
                                          <p:attrName>style.visibility</p:attrName>
                                        </p:attrNameLst>
                                      </p:cBhvr>
                                      <p:to>
                                        <p:strVal val="hidden"/>
                                      </p:to>
                                    </p:set>
                                  </p:childTnLst>
                                </p:cTn>
                              </p:par>
                              <p:par>
                                <p:cTn id="308" presetID="10" presetClass="exit" presetSubtype="0" fill="hold" grpId="1" nodeType="withEffect">
                                  <p:stCondLst>
                                    <p:cond delay="0"/>
                                  </p:stCondLst>
                                  <p:childTnLst>
                                    <p:animEffect transition="out" filter="fade">
                                      <p:cBhvr>
                                        <p:cTn id="309" dur="2000"/>
                                        <p:tgtEl>
                                          <p:spTgt spid="119"/>
                                        </p:tgtEl>
                                      </p:cBhvr>
                                    </p:animEffect>
                                    <p:set>
                                      <p:cBhvr>
                                        <p:cTn id="310" dur="1" fill="hold">
                                          <p:stCondLst>
                                            <p:cond delay="1999"/>
                                          </p:stCondLst>
                                        </p:cTn>
                                        <p:tgtEl>
                                          <p:spTgt spid="119"/>
                                        </p:tgtEl>
                                        <p:attrNameLst>
                                          <p:attrName>style.visibility</p:attrName>
                                        </p:attrNameLst>
                                      </p:cBhvr>
                                      <p:to>
                                        <p:strVal val="hidden"/>
                                      </p:to>
                                    </p:set>
                                  </p:childTnLst>
                                </p:cTn>
                              </p:par>
                              <p:par>
                                <p:cTn id="311" presetID="10" presetClass="exit" presetSubtype="0" fill="hold" grpId="1" nodeType="withEffect">
                                  <p:stCondLst>
                                    <p:cond delay="0"/>
                                  </p:stCondLst>
                                  <p:childTnLst>
                                    <p:animEffect transition="out" filter="fade">
                                      <p:cBhvr>
                                        <p:cTn id="312" dur="2000"/>
                                        <p:tgtEl>
                                          <p:spTgt spid="109"/>
                                        </p:tgtEl>
                                      </p:cBhvr>
                                    </p:animEffect>
                                    <p:set>
                                      <p:cBhvr>
                                        <p:cTn id="313" dur="1" fill="hold">
                                          <p:stCondLst>
                                            <p:cond delay="1999"/>
                                          </p:stCondLst>
                                        </p:cTn>
                                        <p:tgtEl>
                                          <p:spTgt spid="109"/>
                                        </p:tgtEl>
                                        <p:attrNameLst>
                                          <p:attrName>style.visibility</p:attrName>
                                        </p:attrNameLst>
                                      </p:cBhvr>
                                      <p:to>
                                        <p:strVal val="hidden"/>
                                      </p:to>
                                    </p:set>
                                  </p:childTnLst>
                                </p:cTn>
                              </p:par>
                              <p:par>
                                <p:cTn id="314" presetID="10" presetClass="exit" presetSubtype="0" fill="hold" grpId="1" nodeType="withEffect">
                                  <p:stCondLst>
                                    <p:cond delay="0"/>
                                  </p:stCondLst>
                                  <p:childTnLst>
                                    <p:animEffect transition="out" filter="fade">
                                      <p:cBhvr>
                                        <p:cTn id="315" dur="2000"/>
                                        <p:tgtEl>
                                          <p:spTgt spid="99"/>
                                        </p:tgtEl>
                                      </p:cBhvr>
                                    </p:animEffect>
                                    <p:set>
                                      <p:cBhvr>
                                        <p:cTn id="316" dur="1" fill="hold">
                                          <p:stCondLst>
                                            <p:cond delay="1999"/>
                                          </p:stCondLst>
                                        </p:cTn>
                                        <p:tgtEl>
                                          <p:spTgt spid="99"/>
                                        </p:tgtEl>
                                        <p:attrNameLst>
                                          <p:attrName>style.visibility</p:attrName>
                                        </p:attrNameLst>
                                      </p:cBhvr>
                                      <p:to>
                                        <p:strVal val="hidden"/>
                                      </p:to>
                                    </p:set>
                                  </p:childTnLst>
                                </p:cTn>
                              </p:par>
                              <p:par>
                                <p:cTn id="317" presetID="10" presetClass="exit" presetSubtype="0" fill="hold" grpId="1" nodeType="withEffect">
                                  <p:stCondLst>
                                    <p:cond delay="0"/>
                                  </p:stCondLst>
                                  <p:childTnLst>
                                    <p:animEffect transition="out" filter="fade">
                                      <p:cBhvr>
                                        <p:cTn id="318" dur="2000"/>
                                        <p:tgtEl>
                                          <p:spTgt spid="89"/>
                                        </p:tgtEl>
                                      </p:cBhvr>
                                    </p:animEffect>
                                    <p:set>
                                      <p:cBhvr>
                                        <p:cTn id="319" dur="1" fill="hold">
                                          <p:stCondLst>
                                            <p:cond delay="1999"/>
                                          </p:stCondLst>
                                        </p:cTn>
                                        <p:tgtEl>
                                          <p:spTgt spid="89"/>
                                        </p:tgtEl>
                                        <p:attrNameLst>
                                          <p:attrName>style.visibility</p:attrName>
                                        </p:attrNameLst>
                                      </p:cBhvr>
                                      <p:to>
                                        <p:strVal val="hidden"/>
                                      </p:to>
                                    </p:set>
                                  </p:childTnLst>
                                </p:cTn>
                              </p:par>
                              <p:par>
                                <p:cTn id="320" presetID="10" presetClass="exit" presetSubtype="0" fill="hold" grpId="1" nodeType="withEffect">
                                  <p:stCondLst>
                                    <p:cond delay="0"/>
                                  </p:stCondLst>
                                  <p:childTnLst>
                                    <p:animEffect transition="out" filter="fade">
                                      <p:cBhvr>
                                        <p:cTn id="321" dur="2000"/>
                                        <p:tgtEl>
                                          <p:spTgt spid="79"/>
                                        </p:tgtEl>
                                      </p:cBhvr>
                                    </p:animEffect>
                                    <p:set>
                                      <p:cBhvr>
                                        <p:cTn id="322" dur="1" fill="hold">
                                          <p:stCondLst>
                                            <p:cond delay="1999"/>
                                          </p:stCondLst>
                                        </p:cTn>
                                        <p:tgtEl>
                                          <p:spTgt spid="79"/>
                                        </p:tgtEl>
                                        <p:attrNameLst>
                                          <p:attrName>style.visibility</p:attrName>
                                        </p:attrNameLst>
                                      </p:cBhvr>
                                      <p:to>
                                        <p:strVal val="hidden"/>
                                      </p:to>
                                    </p:set>
                                  </p:childTnLst>
                                </p:cTn>
                              </p:par>
                              <p:par>
                                <p:cTn id="323" presetID="10" presetClass="exit" presetSubtype="0" fill="hold" grpId="1" nodeType="withEffect">
                                  <p:stCondLst>
                                    <p:cond delay="0"/>
                                  </p:stCondLst>
                                  <p:childTnLst>
                                    <p:animEffect transition="out" filter="fade">
                                      <p:cBhvr>
                                        <p:cTn id="324" dur="2000"/>
                                        <p:tgtEl>
                                          <p:spTgt spid="29"/>
                                        </p:tgtEl>
                                      </p:cBhvr>
                                    </p:animEffect>
                                    <p:set>
                                      <p:cBhvr>
                                        <p:cTn id="325" dur="1" fill="hold">
                                          <p:stCondLst>
                                            <p:cond delay="1999"/>
                                          </p:stCondLst>
                                        </p:cTn>
                                        <p:tgtEl>
                                          <p:spTgt spid="29"/>
                                        </p:tgtEl>
                                        <p:attrNameLst>
                                          <p:attrName>style.visibility</p:attrName>
                                        </p:attrNameLst>
                                      </p:cBhvr>
                                      <p:to>
                                        <p:strVal val="hidden"/>
                                      </p:to>
                                    </p:set>
                                  </p:childTnLst>
                                </p:cTn>
                              </p:par>
                              <p:par>
                                <p:cTn id="326" presetID="10" presetClass="exit" presetSubtype="0" fill="hold" grpId="1" nodeType="withEffect">
                                  <p:stCondLst>
                                    <p:cond delay="0"/>
                                  </p:stCondLst>
                                  <p:childTnLst>
                                    <p:animEffect transition="out" filter="fade">
                                      <p:cBhvr>
                                        <p:cTn id="327" dur="2000"/>
                                        <p:tgtEl>
                                          <p:spTgt spid="118"/>
                                        </p:tgtEl>
                                      </p:cBhvr>
                                    </p:animEffect>
                                    <p:set>
                                      <p:cBhvr>
                                        <p:cTn id="328" dur="1" fill="hold">
                                          <p:stCondLst>
                                            <p:cond delay="1999"/>
                                          </p:stCondLst>
                                        </p:cTn>
                                        <p:tgtEl>
                                          <p:spTgt spid="118"/>
                                        </p:tgtEl>
                                        <p:attrNameLst>
                                          <p:attrName>style.visibility</p:attrName>
                                        </p:attrNameLst>
                                      </p:cBhvr>
                                      <p:to>
                                        <p:strVal val="hidden"/>
                                      </p:to>
                                    </p:set>
                                  </p:childTnLst>
                                </p:cTn>
                              </p:par>
                              <p:par>
                                <p:cTn id="329" presetID="10" presetClass="exit" presetSubtype="0" fill="hold" grpId="1" nodeType="withEffect">
                                  <p:stCondLst>
                                    <p:cond delay="0"/>
                                  </p:stCondLst>
                                  <p:childTnLst>
                                    <p:animEffect transition="out" filter="fade">
                                      <p:cBhvr>
                                        <p:cTn id="330" dur="2000"/>
                                        <p:tgtEl>
                                          <p:spTgt spid="108"/>
                                        </p:tgtEl>
                                      </p:cBhvr>
                                    </p:animEffect>
                                    <p:set>
                                      <p:cBhvr>
                                        <p:cTn id="331" dur="1" fill="hold">
                                          <p:stCondLst>
                                            <p:cond delay="1999"/>
                                          </p:stCondLst>
                                        </p:cTn>
                                        <p:tgtEl>
                                          <p:spTgt spid="108"/>
                                        </p:tgtEl>
                                        <p:attrNameLst>
                                          <p:attrName>style.visibility</p:attrName>
                                        </p:attrNameLst>
                                      </p:cBhvr>
                                      <p:to>
                                        <p:strVal val="hidden"/>
                                      </p:to>
                                    </p:set>
                                  </p:childTnLst>
                                </p:cTn>
                              </p:par>
                              <p:par>
                                <p:cTn id="332" presetID="10" presetClass="exit" presetSubtype="0" fill="hold" grpId="1" nodeType="withEffect">
                                  <p:stCondLst>
                                    <p:cond delay="0"/>
                                  </p:stCondLst>
                                  <p:childTnLst>
                                    <p:animEffect transition="out" filter="fade">
                                      <p:cBhvr>
                                        <p:cTn id="333" dur="2000"/>
                                        <p:tgtEl>
                                          <p:spTgt spid="98"/>
                                        </p:tgtEl>
                                      </p:cBhvr>
                                    </p:animEffect>
                                    <p:set>
                                      <p:cBhvr>
                                        <p:cTn id="334" dur="1" fill="hold">
                                          <p:stCondLst>
                                            <p:cond delay="1999"/>
                                          </p:stCondLst>
                                        </p:cTn>
                                        <p:tgtEl>
                                          <p:spTgt spid="98"/>
                                        </p:tgtEl>
                                        <p:attrNameLst>
                                          <p:attrName>style.visibility</p:attrName>
                                        </p:attrNameLst>
                                      </p:cBhvr>
                                      <p:to>
                                        <p:strVal val="hidden"/>
                                      </p:to>
                                    </p:set>
                                  </p:childTnLst>
                                </p:cTn>
                              </p:par>
                              <p:par>
                                <p:cTn id="335" presetID="10" presetClass="exit" presetSubtype="0" fill="hold" grpId="1" nodeType="withEffect">
                                  <p:stCondLst>
                                    <p:cond delay="0"/>
                                  </p:stCondLst>
                                  <p:childTnLst>
                                    <p:animEffect transition="out" filter="fade">
                                      <p:cBhvr>
                                        <p:cTn id="336" dur="2000"/>
                                        <p:tgtEl>
                                          <p:spTgt spid="88"/>
                                        </p:tgtEl>
                                      </p:cBhvr>
                                    </p:animEffect>
                                    <p:set>
                                      <p:cBhvr>
                                        <p:cTn id="337" dur="1" fill="hold">
                                          <p:stCondLst>
                                            <p:cond delay="1999"/>
                                          </p:stCondLst>
                                        </p:cTn>
                                        <p:tgtEl>
                                          <p:spTgt spid="88"/>
                                        </p:tgtEl>
                                        <p:attrNameLst>
                                          <p:attrName>style.visibility</p:attrName>
                                        </p:attrNameLst>
                                      </p:cBhvr>
                                      <p:to>
                                        <p:strVal val="hidden"/>
                                      </p:to>
                                    </p:set>
                                  </p:childTnLst>
                                </p:cTn>
                              </p:par>
                              <p:par>
                                <p:cTn id="338" presetID="10" presetClass="exit" presetSubtype="0" fill="hold" grpId="1" nodeType="withEffect">
                                  <p:stCondLst>
                                    <p:cond delay="0"/>
                                  </p:stCondLst>
                                  <p:childTnLst>
                                    <p:animEffect transition="out" filter="fade">
                                      <p:cBhvr>
                                        <p:cTn id="339" dur="2000"/>
                                        <p:tgtEl>
                                          <p:spTgt spid="78"/>
                                        </p:tgtEl>
                                      </p:cBhvr>
                                    </p:animEffect>
                                    <p:set>
                                      <p:cBhvr>
                                        <p:cTn id="340" dur="1" fill="hold">
                                          <p:stCondLst>
                                            <p:cond delay="1999"/>
                                          </p:stCondLst>
                                        </p:cTn>
                                        <p:tgtEl>
                                          <p:spTgt spid="78"/>
                                        </p:tgtEl>
                                        <p:attrNameLst>
                                          <p:attrName>style.visibility</p:attrName>
                                        </p:attrNameLst>
                                      </p:cBhvr>
                                      <p:to>
                                        <p:strVal val="hidden"/>
                                      </p:to>
                                    </p:set>
                                  </p:childTnLst>
                                </p:cTn>
                              </p:par>
                              <p:par>
                                <p:cTn id="341" presetID="10" presetClass="exit" presetSubtype="0" fill="hold" grpId="1" nodeType="withEffect">
                                  <p:stCondLst>
                                    <p:cond delay="0"/>
                                  </p:stCondLst>
                                  <p:childTnLst>
                                    <p:animEffect transition="out" filter="fade">
                                      <p:cBhvr>
                                        <p:cTn id="342" dur="2000"/>
                                        <p:tgtEl>
                                          <p:spTgt spid="28"/>
                                        </p:tgtEl>
                                      </p:cBhvr>
                                    </p:animEffect>
                                    <p:set>
                                      <p:cBhvr>
                                        <p:cTn id="343" dur="1" fill="hold">
                                          <p:stCondLst>
                                            <p:cond delay="1999"/>
                                          </p:stCondLst>
                                        </p:cTn>
                                        <p:tgtEl>
                                          <p:spTgt spid="28"/>
                                        </p:tgtEl>
                                        <p:attrNameLst>
                                          <p:attrName>style.visibility</p:attrName>
                                        </p:attrNameLst>
                                      </p:cBhvr>
                                      <p:to>
                                        <p:strVal val="hidden"/>
                                      </p:to>
                                    </p:set>
                                  </p:childTnLst>
                                </p:cTn>
                              </p:par>
                              <p:par>
                                <p:cTn id="344" presetID="10" presetClass="exit" presetSubtype="0" fill="hold" grpId="1" nodeType="withEffect">
                                  <p:stCondLst>
                                    <p:cond delay="0"/>
                                  </p:stCondLst>
                                  <p:childTnLst>
                                    <p:animEffect transition="out" filter="fade">
                                      <p:cBhvr>
                                        <p:cTn id="345" dur="2000"/>
                                        <p:tgtEl>
                                          <p:spTgt spid="117"/>
                                        </p:tgtEl>
                                      </p:cBhvr>
                                    </p:animEffect>
                                    <p:set>
                                      <p:cBhvr>
                                        <p:cTn id="346" dur="1" fill="hold">
                                          <p:stCondLst>
                                            <p:cond delay="1999"/>
                                          </p:stCondLst>
                                        </p:cTn>
                                        <p:tgtEl>
                                          <p:spTgt spid="117"/>
                                        </p:tgtEl>
                                        <p:attrNameLst>
                                          <p:attrName>style.visibility</p:attrName>
                                        </p:attrNameLst>
                                      </p:cBhvr>
                                      <p:to>
                                        <p:strVal val="hidden"/>
                                      </p:to>
                                    </p:set>
                                  </p:childTnLst>
                                </p:cTn>
                              </p:par>
                              <p:par>
                                <p:cTn id="347" presetID="10" presetClass="exit" presetSubtype="0" fill="hold" grpId="1" nodeType="withEffect">
                                  <p:stCondLst>
                                    <p:cond delay="0"/>
                                  </p:stCondLst>
                                  <p:childTnLst>
                                    <p:animEffect transition="out" filter="fade">
                                      <p:cBhvr>
                                        <p:cTn id="348" dur="2000"/>
                                        <p:tgtEl>
                                          <p:spTgt spid="107"/>
                                        </p:tgtEl>
                                      </p:cBhvr>
                                    </p:animEffect>
                                    <p:set>
                                      <p:cBhvr>
                                        <p:cTn id="349" dur="1" fill="hold">
                                          <p:stCondLst>
                                            <p:cond delay="1999"/>
                                          </p:stCondLst>
                                        </p:cTn>
                                        <p:tgtEl>
                                          <p:spTgt spid="107"/>
                                        </p:tgtEl>
                                        <p:attrNameLst>
                                          <p:attrName>style.visibility</p:attrName>
                                        </p:attrNameLst>
                                      </p:cBhvr>
                                      <p:to>
                                        <p:strVal val="hidden"/>
                                      </p:to>
                                    </p:set>
                                  </p:childTnLst>
                                </p:cTn>
                              </p:par>
                              <p:par>
                                <p:cTn id="350" presetID="10" presetClass="exit" presetSubtype="0" fill="hold" grpId="1" nodeType="withEffect">
                                  <p:stCondLst>
                                    <p:cond delay="0"/>
                                  </p:stCondLst>
                                  <p:childTnLst>
                                    <p:animEffect transition="out" filter="fade">
                                      <p:cBhvr>
                                        <p:cTn id="351" dur="2000"/>
                                        <p:tgtEl>
                                          <p:spTgt spid="97"/>
                                        </p:tgtEl>
                                      </p:cBhvr>
                                    </p:animEffect>
                                    <p:set>
                                      <p:cBhvr>
                                        <p:cTn id="352" dur="1" fill="hold">
                                          <p:stCondLst>
                                            <p:cond delay="1999"/>
                                          </p:stCondLst>
                                        </p:cTn>
                                        <p:tgtEl>
                                          <p:spTgt spid="97"/>
                                        </p:tgtEl>
                                        <p:attrNameLst>
                                          <p:attrName>style.visibility</p:attrName>
                                        </p:attrNameLst>
                                      </p:cBhvr>
                                      <p:to>
                                        <p:strVal val="hidden"/>
                                      </p:to>
                                    </p:set>
                                  </p:childTnLst>
                                </p:cTn>
                              </p:par>
                              <p:par>
                                <p:cTn id="353" presetID="10" presetClass="exit" presetSubtype="0" fill="hold" grpId="1" nodeType="withEffect">
                                  <p:stCondLst>
                                    <p:cond delay="0"/>
                                  </p:stCondLst>
                                  <p:childTnLst>
                                    <p:animEffect transition="out" filter="fade">
                                      <p:cBhvr>
                                        <p:cTn id="354" dur="2000"/>
                                        <p:tgtEl>
                                          <p:spTgt spid="87"/>
                                        </p:tgtEl>
                                      </p:cBhvr>
                                    </p:animEffect>
                                    <p:set>
                                      <p:cBhvr>
                                        <p:cTn id="355" dur="1" fill="hold">
                                          <p:stCondLst>
                                            <p:cond delay="1999"/>
                                          </p:stCondLst>
                                        </p:cTn>
                                        <p:tgtEl>
                                          <p:spTgt spid="87"/>
                                        </p:tgtEl>
                                        <p:attrNameLst>
                                          <p:attrName>style.visibility</p:attrName>
                                        </p:attrNameLst>
                                      </p:cBhvr>
                                      <p:to>
                                        <p:strVal val="hidden"/>
                                      </p:to>
                                    </p:set>
                                  </p:childTnLst>
                                </p:cTn>
                              </p:par>
                              <p:par>
                                <p:cTn id="356" presetID="10" presetClass="exit" presetSubtype="0" fill="hold" grpId="1" nodeType="withEffect">
                                  <p:stCondLst>
                                    <p:cond delay="0"/>
                                  </p:stCondLst>
                                  <p:childTnLst>
                                    <p:animEffect transition="out" filter="fade">
                                      <p:cBhvr>
                                        <p:cTn id="357" dur="2000"/>
                                        <p:tgtEl>
                                          <p:spTgt spid="77"/>
                                        </p:tgtEl>
                                      </p:cBhvr>
                                    </p:animEffect>
                                    <p:set>
                                      <p:cBhvr>
                                        <p:cTn id="358" dur="1" fill="hold">
                                          <p:stCondLst>
                                            <p:cond delay="1999"/>
                                          </p:stCondLst>
                                        </p:cTn>
                                        <p:tgtEl>
                                          <p:spTgt spid="77"/>
                                        </p:tgtEl>
                                        <p:attrNameLst>
                                          <p:attrName>style.visibility</p:attrName>
                                        </p:attrNameLst>
                                      </p:cBhvr>
                                      <p:to>
                                        <p:strVal val="hidden"/>
                                      </p:to>
                                    </p:set>
                                  </p:childTnLst>
                                </p:cTn>
                              </p:par>
                              <p:par>
                                <p:cTn id="359" presetID="10" presetClass="exit" presetSubtype="0" fill="hold" grpId="1" nodeType="withEffect">
                                  <p:stCondLst>
                                    <p:cond delay="0"/>
                                  </p:stCondLst>
                                  <p:childTnLst>
                                    <p:animEffect transition="out" filter="fade">
                                      <p:cBhvr>
                                        <p:cTn id="360" dur="2000"/>
                                        <p:tgtEl>
                                          <p:spTgt spid="27"/>
                                        </p:tgtEl>
                                      </p:cBhvr>
                                    </p:animEffect>
                                    <p:set>
                                      <p:cBhvr>
                                        <p:cTn id="361" dur="1" fill="hold">
                                          <p:stCondLst>
                                            <p:cond delay="1999"/>
                                          </p:stCondLst>
                                        </p:cTn>
                                        <p:tgtEl>
                                          <p:spTgt spid="27"/>
                                        </p:tgtEl>
                                        <p:attrNameLst>
                                          <p:attrName>style.visibility</p:attrName>
                                        </p:attrNameLst>
                                      </p:cBhvr>
                                      <p:to>
                                        <p:strVal val="hidden"/>
                                      </p:to>
                                    </p:set>
                                  </p:childTnLst>
                                </p:cTn>
                              </p:par>
                              <p:par>
                                <p:cTn id="362" presetID="10" presetClass="entr" presetSubtype="0" fill="hold" nodeType="withEffect">
                                  <p:stCondLst>
                                    <p:cond delay="1000"/>
                                  </p:stCondLst>
                                  <p:childTnLst>
                                    <p:set>
                                      <p:cBhvr>
                                        <p:cTn id="363" dur="1" fill="hold">
                                          <p:stCondLst>
                                            <p:cond delay="0"/>
                                          </p:stCondLst>
                                        </p:cTn>
                                        <p:tgtEl>
                                          <p:spTgt spid="11"/>
                                        </p:tgtEl>
                                        <p:attrNameLst>
                                          <p:attrName>style.visibility</p:attrName>
                                        </p:attrNameLst>
                                      </p:cBhvr>
                                      <p:to>
                                        <p:strVal val="visible"/>
                                      </p:to>
                                    </p:set>
                                    <p:animEffect transition="in" filter="fade">
                                      <p:cBhvr>
                                        <p:cTn id="364" dur="1000"/>
                                        <p:tgtEl>
                                          <p:spTgt spid="11"/>
                                        </p:tgtEl>
                                      </p:cBhvr>
                                    </p:animEffect>
                                  </p:childTnLst>
                                </p:cTn>
                              </p:par>
                              <p:par>
                                <p:cTn id="365" presetID="10" presetClass="entr" presetSubtype="0" fill="hold" nodeType="withEffect">
                                  <p:stCondLst>
                                    <p:cond delay="1000"/>
                                  </p:stCondLst>
                                  <p:childTnLst>
                                    <p:set>
                                      <p:cBhvr>
                                        <p:cTn id="366" dur="1" fill="hold">
                                          <p:stCondLst>
                                            <p:cond delay="0"/>
                                          </p:stCondLst>
                                        </p:cTn>
                                        <p:tgtEl>
                                          <p:spTgt spid="13"/>
                                        </p:tgtEl>
                                        <p:attrNameLst>
                                          <p:attrName>style.visibility</p:attrName>
                                        </p:attrNameLst>
                                      </p:cBhvr>
                                      <p:to>
                                        <p:strVal val="visible"/>
                                      </p:to>
                                    </p:set>
                                    <p:animEffect transition="in" filter="fade">
                                      <p:cBhvr>
                                        <p:cTn id="367" dur="1000"/>
                                        <p:tgtEl>
                                          <p:spTgt spid="13"/>
                                        </p:tgtEl>
                                      </p:cBhvr>
                                    </p:animEffect>
                                  </p:childTnLst>
                                </p:cTn>
                              </p:par>
                              <p:par>
                                <p:cTn id="368" presetID="10" presetClass="entr" presetSubtype="0" fill="hold" nodeType="withEffect">
                                  <p:stCondLst>
                                    <p:cond delay="1000"/>
                                  </p:stCondLst>
                                  <p:childTnLst>
                                    <p:set>
                                      <p:cBhvr>
                                        <p:cTn id="369" dur="1" fill="hold">
                                          <p:stCondLst>
                                            <p:cond delay="0"/>
                                          </p:stCondLst>
                                        </p:cTn>
                                        <p:tgtEl>
                                          <p:spTgt spid="3"/>
                                        </p:tgtEl>
                                        <p:attrNameLst>
                                          <p:attrName>style.visibility</p:attrName>
                                        </p:attrNameLst>
                                      </p:cBhvr>
                                      <p:to>
                                        <p:strVal val="visible"/>
                                      </p:to>
                                    </p:set>
                                    <p:animEffect transition="in" filter="fade">
                                      <p:cBhvr>
                                        <p:cTn id="370" dur="1000"/>
                                        <p:tgtEl>
                                          <p:spTgt spid="3"/>
                                        </p:tgtEl>
                                      </p:cBhvr>
                                    </p:animEffect>
                                  </p:childTnLst>
                                </p:cTn>
                              </p:par>
                              <p:par>
                                <p:cTn id="371" presetID="10" presetClass="entr" presetSubtype="0" fill="hold" nodeType="withEffect">
                                  <p:stCondLst>
                                    <p:cond delay="1000"/>
                                  </p:stCondLst>
                                  <p:childTnLst>
                                    <p:set>
                                      <p:cBhvr>
                                        <p:cTn id="372" dur="1" fill="hold">
                                          <p:stCondLst>
                                            <p:cond delay="0"/>
                                          </p:stCondLst>
                                        </p:cTn>
                                        <p:tgtEl>
                                          <p:spTgt spid="8"/>
                                        </p:tgtEl>
                                        <p:attrNameLst>
                                          <p:attrName>style.visibility</p:attrName>
                                        </p:attrNameLst>
                                      </p:cBhvr>
                                      <p:to>
                                        <p:strVal val="visible"/>
                                      </p:to>
                                    </p:set>
                                    <p:animEffect transition="in" filter="fade">
                                      <p:cBhvr>
                                        <p:cTn id="373" dur="1000"/>
                                        <p:tgtEl>
                                          <p:spTgt spid="8"/>
                                        </p:tgtEl>
                                      </p:cBhvr>
                                    </p:animEffect>
                                  </p:childTnLst>
                                </p:cTn>
                              </p:par>
                              <p:par>
                                <p:cTn id="374" presetID="10" presetClass="entr" presetSubtype="0" fill="hold" nodeType="withEffect">
                                  <p:stCondLst>
                                    <p:cond delay="1000"/>
                                  </p:stCondLst>
                                  <p:childTnLst>
                                    <p:set>
                                      <p:cBhvr>
                                        <p:cTn id="375" dur="1" fill="hold">
                                          <p:stCondLst>
                                            <p:cond delay="0"/>
                                          </p:stCondLst>
                                        </p:cTn>
                                        <p:tgtEl>
                                          <p:spTgt spid="12"/>
                                        </p:tgtEl>
                                        <p:attrNameLst>
                                          <p:attrName>style.visibility</p:attrName>
                                        </p:attrNameLst>
                                      </p:cBhvr>
                                      <p:to>
                                        <p:strVal val="visible"/>
                                      </p:to>
                                    </p:set>
                                    <p:animEffect transition="in" filter="fade">
                                      <p:cBhvr>
                                        <p:cTn id="376" dur="1000"/>
                                        <p:tgtEl>
                                          <p:spTgt spid="12"/>
                                        </p:tgtEl>
                                      </p:cBhvr>
                                    </p:animEffect>
                                  </p:childTnLst>
                                </p:cTn>
                              </p:par>
                              <p:par>
                                <p:cTn id="377" presetID="10" presetClass="exit" presetSubtype="0" fill="hold" grpId="1" nodeType="withEffect">
                                  <p:stCondLst>
                                    <p:cond delay="1500"/>
                                  </p:stCondLst>
                                  <p:childTnLst>
                                    <p:animEffect transition="out" filter="fade">
                                      <p:cBhvr>
                                        <p:cTn id="378" dur="1000"/>
                                        <p:tgtEl>
                                          <p:spTgt spid="122"/>
                                        </p:tgtEl>
                                      </p:cBhvr>
                                    </p:animEffect>
                                    <p:set>
                                      <p:cBhvr>
                                        <p:cTn id="379" dur="1" fill="hold">
                                          <p:stCondLst>
                                            <p:cond delay="999"/>
                                          </p:stCondLst>
                                        </p:cTn>
                                        <p:tgtEl>
                                          <p:spTgt spid="122"/>
                                        </p:tgtEl>
                                        <p:attrNameLst>
                                          <p:attrName>style.visibility</p:attrName>
                                        </p:attrNameLst>
                                      </p:cBhvr>
                                      <p:to>
                                        <p:strVal val="hidden"/>
                                      </p:to>
                                    </p:set>
                                  </p:childTnLst>
                                </p:cTn>
                              </p:par>
                              <p:par>
                                <p:cTn id="380" presetID="10" presetClass="exit" presetSubtype="0" fill="hold" grpId="1" nodeType="withEffect">
                                  <p:stCondLst>
                                    <p:cond delay="1500"/>
                                  </p:stCondLst>
                                  <p:childTnLst>
                                    <p:animEffect transition="out" filter="fade">
                                      <p:cBhvr>
                                        <p:cTn id="381" dur="1000"/>
                                        <p:tgtEl>
                                          <p:spTgt spid="123"/>
                                        </p:tgtEl>
                                      </p:cBhvr>
                                    </p:animEffect>
                                    <p:set>
                                      <p:cBhvr>
                                        <p:cTn id="382" dur="1" fill="hold">
                                          <p:stCondLst>
                                            <p:cond delay="999"/>
                                          </p:stCondLst>
                                        </p:cTn>
                                        <p:tgtEl>
                                          <p:spTgt spid="123"/>
                                        </p:tgtEl>
                                        <p:attrNameLst>
                                          <p:attrName>style.visibility</p:attrName>
                                        </p:attrNameLst>
                                      </p:cBhvr>
                                      <p:to>
                                        <p:strVal val="hidden"/>
                                      </p:to>
                                    </p:set>
                                  </p:childTnLst>
                                </p:cTn>
                              </p:par>
                              <p:par>
                                <p:cTn id="383" presetID="10" presetClass="exit" presetSubtype="0" fill="hold" grpId="1" nodeType="withEffect">
                                  <p:stCondLst>
                                    <p:cond delay="1500"/>
                                  </p:stCondLst>
                                  <p:childTnLst>
                                    <p:animEffect transition="out" filter="fade">
                                      <p:cBhvr>
                                        <p:cTn id="384" dur="1000"/>
                                        <p:tgtEl>
                                          <p:spTgt spid="125"/>
                                        </p:tgtEl>
                                      </p:cBhvr>
                                    </p:animEffect>
                                    <p:set>
                                      <p:cBhvr>
                                        <p:cTn id="385" dur="1" fill="hold">
                                          <p:stCondLst>
                                            <p:cond delay="999"/>
                                          </p:stCondLst>
                                        </p:cTn>
                                        <p:tgtEl>
                                          <p:spTgt spid="125"/>
                                        </p:tgtEl>
                                        <p:attrNameLst>
                                          <p:attrName>style.visibility</p:attrName>
                                        </p:attrNameLst>
                                      </p:cBhvr>
                                      <p:to>
                                        <p:strVal val="hidden"/>
                                      </p:to>
                                    </p:set>
                                  </p:childTnLst>
                                </p:cTn>
                              </p:par>
                              <p:par>
                                <p:cTn id="386" presetID="10" presetClass="exit" presetSubtype="0" fill="hold" grpId="1" nodeType="withEffect">
                                  <p:stCondLst>
                                    <p:cond delay="1500"/>
                                  </p:stCondLst>
                                  <p:childTnLst>
                                    <p:animEffect transition="out" filter="fade">
                                      <p:cBhvr>
                                        <p:cTn id="387" dur="1000"/>
                                        <p:tgtEl>
                                          <p:spTgt spid="124"/>
                                        </p:tgtEl>
                                      </p:cBhvr>
                                    </p:animEffect>
                                    <p:set>
                                      <p:cBhvr>
                                        <p:cTn id="388" dur="1" fill="hold">
                                          <p:stCondLst>
                                            <p:cond delay="999"/>
                                          </p:stCondLst>
                                        </p:cTn>
                                        <p:tgtEl>
                                          <p:spTgt spid="124"/>
                                        </p:tgtEl>
                                        <p:attrNameLst>
                                          <p:attrName>style.visibility</p:attrName>
                                        </p:attrNameLst>
                                      </p:cBhvr>
                                      <p:to>
                                        <p:strVal val="hidden"/>
                                      </p:to>
                                    </p:set>
                                  </p:childTnLst>
                                </p:cTn>
                              </p:par>
                              <p:par>
                                <p:cTn id="389" presetID="10" presetClass="exit" presetSubtype="0" fill="hold" grpId="1" nodeType="withEffect">
                                  <p:stCondLst>
                                    <p:cond delay="1500"/>
                                  </p:stCondLst>
                                  <p:childTnLst>
                                    <p:animEffect transition="out" filter="fade">
                                      <p:cBhvr>
                                        <p:cTn id="390" dur="1000"/>
                                        <p:tgtEl>
                                          <p:spTgt spid="126"/>
                                        </p:tgtEl>
                                      </p:cBhvr>
                                    </p:animEffect>
                                    <p:set>
                                      <p:cBhvr>
                                        <p:cTn id="391" dur="1" fill="hold">
                                          <p:stCondLst>
                                            <p:cond delay="999"/>
                                          </p:stCondLst>
                                        </p:cTn>
                                        <p:tgtEl>
                                          <p:spTgt spid="126"/>
                                        </p:tgtEl>
                                        <p:attrNameLst>
                                          <p:attrName>style.visibility</p:attrName>
                                        </p:attrNameLst>
                                      </p:cBhvr>
                                      <p:to>
                                        <p:strVal val="hidden"/>
                                      </p:to>
                                    </p:set>
                                  </p:childTnLst>
                                </p:cTn>
                              </p:par>
                              <p:par>
                                <p:cTn id="392" presetID="10" presetClass="exit" presetSubtype="0" fill="hold" grpId="1" nodeType="withEffect">
                                  <p:stCondLst>
                                    <p:cond delay="1500"/>
                                  </p:stCondLst>
                                  <p:childTnLst>
                                    <p:animEffect transition="out" filter="fade">
                                      <p:cBhvr>
                                        <p:cTn id="393" dur="1000"/>
                                        <p:tgtEl>
                                          <p:spTgt spid="25"/>
                                        </p:tgtEl>
                                      </p:cBhvr>
                                    </p:animEffect>
                                    <p:set>
                                      <p:cBhvr>
                                        <p:cTn id="394" dur="1" fill="hold">
                                          <p:stCondLst>
                                            <p:cond delay="999"/>
                                          </p:stCondLst>
                                        </p:cTn>
                                        <p:tgtEl>
                                          <p:spTgt spid="25"/>
                                        </p:tgtEl>
                                        <p:attrNameLst>
                                          <p:attrName>style.visibility</p:attrName>
                                        </p:attrNameLst>
                                      </p:cBhvr>
                                      <p:to>
                                        <p:strVal val="hidden"/>
                                      </p:to>
                                    </p:set>
                                  </p:childTnLst>
                                </p:cTn>
                              </p:par>
                              <p:par>
                                <p:cTn id="395" presetID="10" presetClass="exit" presetSubtype="0" fill="hold" grpId="1" nodeType="withEffect">
                                  <p:stCondLst>
                                    <p:cond delay="1500"/>
                                  </p:stCondLst>
                                  <p:childTnLst>
                                    <p:animEffect transition="out" filter="fade">
                                      <p:cBhvr>
                                        <p:cTn id="396" dur="1000"/>
                                        <p:tgtEl>
                                          <p:spTgt spid="24"/>
                                        </p:tgtEl>
                                      </p:cBhvr>
                                    </p:animEffect>
                                    <p:set>
                                      <p:cBhvr>
                                        <p:cTn id="397" dur="1" fill="hold">
                                          <p:stCondLst>
                                            <p:cond delay="999"/>
                                          </p:stCondLst>
                                        </p:cTn>
                                        <p:tgtEl>
                                          <p:spTgt spid="24"/>
                                        </p:tgtEl>
                                        <p:attrNameLst>
                                          <p:attrName>style.visibility</p:attrName>
                                        </p:attrNameLst>
                                      </p:cBhvr>
                                      <p:to>
                                        <p:strVal val="hidden"/>
                                      </p:to>
                                    </p:set>
                                  </p:childTnLst>
                                </p:cTn>
                              </p:par>
                              <p:par>
                                <p:cTn id="398" presetID="10" presetClass="exit" presetSubtype="0" fill="hold" grpId="1" nodeType="withEffect">
                                  <p:stCondLst>
                                    <p:cond delay="1500"/>
                                  </p:stCondLst>
                                  <p:childTnLst>
                                    <p:animEffect transition="out" filter="fade">
                                      <p:cBhvr>
                                        <p:cTn id="399" dur="1000"/>
                                        <p:tgtEl>
                                          <p:spTgt spid="23"/>
                                        </p:tgtEl>
                                      </p:cBhvr>
                                    </p:animEffect>
                                    <p:set>
                                      <p:cBhvr>
                                        <p:cTn id="400" dur="1" fill="hold">
                                          <p:stCondLst>
                                            <p:cond delay="999"/>
                                          </p:stCondLst>
                                        </p:cTn>
                                        <p:tgtEl>
                                          <p:spTgt spid="23"/>
                                        </p:tgtEl>
                                        <p:attrNameLst>
                                          <p:attrName>style.visibility</p:attrName>
                                        </p:attrNameLst>
                                      </p:cBhvr>
                                      <p:to>
                                        <p:strVal val="hidden"/>
                                      </p:to>
                                    </p:set>
                                  </p:childTnLst>
                                </p:cTn>
                              </p:par>
                              <p:par>
                                <p:cTn id="401" presetID="10" presetClass="exit" presetSubtype="0" fill="hold" grpId="1" nodeType="withEffect">
                                  <p:stCondLst>
                                    <p:cond delay="1500"/>
                                  </p:stCondLst>
                                  <p:childTnLst>
                                    <p:animEffect transition="out" filter="fade">
                                      <p:cBhvr>
                                        <p:cTn id="402" dur="1000"/>
                                        <p:tgtEl>
                                          <p:spTgt spid="22"/>
                                        </p:tgtEl>
                                      </p:cBhvr>
                                    </p:animEffect>
                                    <p:set>
                                      <p:cBhvr>
                                        <p:cTn id="403" dur="1" fill="hold">
                                          <p:stCondLst>
                                            <p:cond delay="999"/>
                                          </p:stCondLst>
                                        </p:cTn>
                                        <p:tgtEl>
                                          <p:spTgt spid="22"/>
                                        </p:tgtEl>
                                        <p:attrNameLst>
                                          <p:attrName>style.visibility</p:attrName>
                                        </p:attrNameLst>
                                      </p:cBhvr>
                                      <p:to>
                                        <p:strVal val="hidden"/>
                                      </p:to>
                                    </p:set>
                                  </p:childTnLst>
                                </p:cTn>
                              </p:par>
                              <p:par>
                                <p:cTn id="404" presetID="10" presetClass="exit" presetSubtype="0" fill="hold" grpId="1" nodeType="withEffect">
                                  <p:stCondLst>
                                    <p:cond delay="1500"/>
                                  </p:stCondLst>
                                  <p:childTnLst>
                                    <p:animEffect transition="out" filter="fade">
                                      <p:cBhvr>
                                        <p:cTn id="405" dur="500"/>
                                        <p:tgtEl>
                                          <p:spTgt spid="21"/>
                                        </p:tgtEl>
                                      </p:cBhvr>
                                    </p:animEffect>
                                    <p:set>
                                      <p:cBhvr>
                                        <p:cTn id="406" dur="1" fill="hold">
                                          <p:stCondLst>
                                            <p:cond delay="499"/>
                                          </p:stCondLst>
                                        </p:cTn>
                                        <p:tgtEl>
                                          <p:spTgt spid="21"/>
                                        </p:tgtEl>
                                        <p:attrNameLst>
                                          <p:attrName>style.visibility</p:attrName>
                                        </p:attrNameLst>
                                      </p:cBhvr>
                                      <p:to>
                                        <p:strVal val="hidden"/>
                                      </p:to>
                                    </p:set>
                                  </p:childTnLst>
                                </p:cTn>
                              </p:par>
                              <p:par>
                                <p:cTn id="407" presetID="10" presetClass="exit" presetSubtype="0" fill="hold" grpId="1" nodeType="withEffect">
                                  <p:stCondLst>
                                    <p:cond delay="1500"/>
                                  </p:stCondLst>
                                  <p:childTnLst>
                                    <p:animEffect transition="out" filter="fade">
                                      <p:cBhvr>
                                        <p:cTn id="408" dur="1000"/>
                                        <p:tgtEl>
                                          <p:spTgt spid="86"/>
                                        </p:tgtEl>
                                      </p:cBhvr>
                                    </p:animEffect>
                                    <p:set>
                                      <p:cBhvr>
                                        <p:cTn id="409" dur="1" fill="hold">
                                          <p:stCondLst>
                                            <p:cond delay="999"/>
                                          </p:stCondLst>
                                        </p:cTn>
                                        <p:tgtEl>
                                          <p:spTgt spid="86"/>
                                        </p:tgtEl>
                                        <p:attrNameLst>
                                          <p:attrName>style.visibility</p:attrName>
                                        </p:attrNameLst>
                                      </p:cBhvr>
                                      <p:to>
                                        <p:strVal val="hidden"/>
                                      </p:to>
                                    </p:set>
                                  </p:childTnLst>
                                </p:cTn>
                              </p:par>
                              <p:par>
                                <p:cTn id="410" presetID="10" presetClass="exit" presetSubtype="0" fill="hold" grpId="1" nodeType="withEffect">
                                  <p:stCondLst>
                                    <p:cond delay="1500"/>
                                  </p:stCondLst>
                                  <p:childTnLst>
                                    <p:animEffect transition="out" filter="fade">
                                      <p:cBhvr>
                                        <p:cTn id="411" dur="1000"/>
                                        <p:tgtEl>
                                          <p:spTgt spid="85"/>
                                        </p:tgtEl>
                                      </p:cBhvr>
                                    </p:animEffect>
                                    <p:set>
                                      <p:cBhvr>
                                        <p:cTn id="412" dur="1" fill="hold">
                                          <p:stCondLst>
                                            <p:cond delay="999"/>
                                          </p:stCondLst>
                                        </p:cTn>
                                        <p:tgtEl>
                                          <p:spTgt spid="85"/>
                                        </p:tgtEl>
                                        <p:attrNameLst>
                                          <p:attrName>style.visibility</p:attrName>
                                        </p:attrNameLst>
                                      </p:cBhvr>
                                      <p:to>
                                        <p:strVal val="hidden"/>
                                      </p:to>
                                    </p:set>
                                  </p:childTnLst>
                                </p:cTn>
                              </p:par>
                              <p:par>
                                <p:cTn id="413" presetID="10" presetClass="exit" presetSubtype="0" fill="hold" grpId="1" nodeType="withEffect">
                                  <p:stCondLst>
                                    <p:cond delay="1500"/>
                                  </p:stCondLst>
                                  <p:childTnLst>
                                    <p:animEffect transition="out" filter="fade">
                                      <p:cBhvr>
                                        <p:cTn id="414" dur="1000"/>
                                        <p:tgtEl>
                                          <p:spTgt spid="84"/>
                                        </p:tgtEl>
                                      </p:cBhvr>
                                    </p:animEffect>
                                    <p:set>
                                      <p:cBhvr>
                                        <p:cTn id="415" dur="1" fill="hold">
                                          <p:stCondLst>
                                            <p:cond delay="999"/>
                                          </p:stCondLst>
                                        </p:cTn>
                                        <p:tgtEl>
                                          <p:spTgt spid="84"/>
                                        </p:tgtEl>
                                        <p:attrNameLst>
                                          <p:attrName>style.visibility</p:attrName>
                                        </p:attrNameLst>
                                      </p:cBhvr>
                                      <p:to>
                                        <p:strVal val="hidden"/>
                                      </p:to>
                                    </p:set>
                                  </p:childTnLst>
                                </p:cTn>
                              </p:par>
                              <p:par>
                                <p:cTn id="416" presetID="10" presetClass="exit" presetSubtype="0" fill="hold" grpId="1" nodeType="withEffect">
                                  <p:stCondLst>
                                    <p:cond delay="1500"/>
                                  </p:stCondLst>
                                  <p:childTnLst>
                                    <p:animEffect transition="out" filter="fade">
                                      <p:cBhvr>
                                        <p:cTn id="417" dur="1000"/>
                                        <p:tgtEl>
                                          <p:spTgt spid="83"/>
                                        </p:tgtEl>
                                      </p:cBhvr>
                                    </p:animEffect>
                                    <p:set>
                                      <p:cBhvr>
                                        <p:cTn id="418" dur="1" fill="hold">
                                          <p:stCondLst>
                                            <p:cond delay="999"/>
                                          </p:stCondLst>
                                        </p:cTn>
                                        <p:tgtEl>
                                          <p:spTgt spid="83"/>
                                        </p:tgtEl>
                                        <p:attrNameLst>
                                          <p:attrName>style.visibility</p:attrName>
                                        </p:attrNameLst>
                                      </p:cBhvr>
                                      <p:to>
                                        <p:strVal val="hidden"/>
                                      </p:to>
                                    </p:set>
                                  </p:childTnLst>
                                </p:cTn>
                              </p:par>
                              <p:par>
                                <p:cTn id="419" presetID="10" presetClass="exit" presetSubtype="0" fill="hold" grpId="1" nodeType="withEffect">
                                  <p:stCondLst>
                                    <p:cond delay="1500"/>
                                  </p:stCondLst>
                                  <p:childTnLst>
                                    <p:animEffect transition="out" filter="fade">
                                      <p:cBhvr>
                                        <p:cTn id="420" dur="500"/>
                                        <p:tgtEl>
                                          <p:spTgt spid="82"/>
                                        </p:tgtEl>
                                      </p:cBhvr>
                                    </p:animEffect>
                                    <p:set>
                                      <p:cBhvr>
                                        <p:cTn id="421" dur="1" fill="hold">
                                          <p:stCondLst>
                                            <p:cond delay="499"/>
                                          </p:stCondLst>
                                        </p:cTn>
                                        <p:tgtEl>
                                          <p:spTgt spid="82"/>
                                        </p:tgtEl>
                                        <p:attrNameLst>
                                          <p:attrName>style.visibility</p:attrName>
                                        </p:attrNameLst>
                                      </p:cBhvr>
                                      <p:to>
                                        <p:strVal val="hidden"/>
                                      </p:to>
                                    </p:set>
                                  </p:childTnLst>
                                </p:cTn>
                              </p:par>
                              <p:par>
                                <p:cTn id="422" presetID="10" presetClass="exit" presetSubtype="0" fill="hold" grpId="1" nodeType="withEffect">
                                  <p:stCondLst>
                                    <p:cond delay="1500"/>
                                  </p:stCondLst>
                                  <p:childTnLst>
                                    <p:animEffect transition="out" filter="fade">
                                      <p:cBhvr>
                                        <p:cTn id="423" dur="500"/>
                                        <p:tgtEl>
                                          <p:spTgt spid="92"/>
                                        </p:tgtEl>
                                      </p:cBhvr>
                                    </p:animEffect>
                                    <p:set>
                                      <p:cBhvr>
                                        <p:cTn id="424" dur="1" fill="hold">
                                          <p:stCondLst>
                                            <p:cond delay="499"/>
                                          </p:stCondLst>
                                        </p:cTn>
                                        <p:tgtEl>
                                          <p:spTgt spid="92"/>
                                        </p:tgtEl>
                                        <p:attrNameLst>
                                          <p:attrName>style.visibility</p:attrName>
                                        </p:attrNameLst>
                                      </p:cBhvr>
                                      <p:to>
                                        <p:strVal val="hidden"/>
                                      </p:to>
                                    </p:set>
                                  </p:childTnLst>
                                </p:cTn>
                              </p:par>
                              <p:par>
                                <p:cTn id="425" presetID="10" presetClass="exit" presetSubtype="0" fill="hold" grpId="1" nodeType="withEffect">
                                  <p:stCondLst>
                                    <p:cond delay="1500"/>
                                  </p:stCondLst>
                                  <p:childTnLst>
                                    <p:animEffect transition="out" filter="fade">
                                      <p:cBhvr>
                                        <p:cTn id="426" dur="1000"/>
                                        <p:tgtEl>
                                          <p:spTgt spid="93"/>
                                        </p:tgtEl>
                                      </p:cBhvr>
                                    </p:animEffect>
                                    <p:set>
                                      <p:cBhvr>
                                        <p:cTn id="427" dur="1" fill="hold">
                                          <p:stCondLst>
                                            <p:cond delay="999"/>
                                          </p:stCondLst>
                                        </p:cTn>
                                        <p:tgtEl>
                                          <p:spTgt spid="93"/>
                                        </p:tgtEl>
                                        <p:attrNameLst>
                                          <p:attrName>style.visibility</p:attrName>
                                        </p:attrNameLst>
                                      </p:cBhvr>
                                      <p:to>
                                        <p:strVal val="hidden"/>
                                      </p:to>
                                    </p:set>
                                  </p:childTnLst>
                                </p:cTn>
                              </p:par>
                              <p:par>
                                <p:cTn id="428" presetID="10" presetClass="exit" presetSubtype="0" fill="hold" grpId="1" nodeType="withEffect">
                                  <p:stCondLst>
                                    <p:cond delay="1500"/>
                                  </p:stCondLst>
                                  <p:childTnLst>
                                    <p:animEffect transition="out" filter="fade">
                                      <p:cBhvr>
                                        <p:cTn id="429" dur="1000"/>
                                        <p:tgtEl>
                                          <p:spTgt spid="94"/>
                                        </p:tgtEl>
                                      </p:cBhvr>
                                    </p:animEffect>
                                    <p:set>
                                      <p:cBhvr>
                                        <p:cTn id="430" dur="1" fill="hold">
                                          <p:stCondLst>
                                            <p:cond delay="999"/>
                                          </p:stCondLst>
                                        </p:cTn>
                                        <p:tgtEl>
                                          <p:spTgt spid="94"/>
                                        </p:tgtEl>
                                        <p:attrNameLst>
                                          <p:attrName>style.visibility</p:attrName>
                                        </p:attrNameLst>
                                      </p:cBhvr>
                                      <p:to>
                                        <p:strVal val="hidden"/>
                                      </p:to>
                                    </p:set>
                                  </p:childTnLst>
                                </p:cTn>
                              </p:par>
                              <p:par>
                                <p:cTn id="431" presetID="10" presetClass="exit" presetSubtype="0" fill="hold" grpId="1" nodeType="withEffect">
                                  <p:stCondLst>
                                    <p:cond delay="1500"/>
                                  </p:stCondLst>
                                  <p:childTnLst>
                                    <p:animEffect transition="out" filter="fade">
                                      <p:cBhvr>
                                        <p:cTn id="432" dur="1000"/>
                                        <p:tgtEl>
                                          <p:spTgt spid="95"/>
                                        </p:tgtEl>
                                      </p:cBhvr>
                                    </p:animEffect>
                                    <p:set>
                                      <p:cBhvr>
                                        <p:cTn id="433" dur="1" fill="hold">
                                          <p:stCondLst>
                                            <p:cond delay="999"/>
                                          </p:stCondLst>
                                        </p:cTn>
                                        <p:tgtEl>
                                          <p:spTgt spid="95"/>
                                        </p:tgtEl>
                                        <p:attrNameLst>
                                          <p:attrName>style.visibility</p:attrName>
                                        </p:attrNameLst>
                                      </p:cBhvr>
                                      <p:to>
                                        <p:strVal val="hidden"/>
                                      </p:to>
                                    </p:set>
                                  </p:childTnLst>
                                </p:cTn>
                              </p:par>
                              <p:par>
                                <p:cTn id="434" presetID="10" presetClass="exit" presetSubtype="0" fill="hold" grpId="1" nodeType="withEffect">
                                  <p:stCondLst>
                                    <p:cond delay="1500"/>
                                  </p:stCondLst>
                                  <p:childTnLst>
                                    <p:animEffect transition="out" filter="fade">
                                      <p:cBhvr>
                                        <p:cTn id="435" dur="1000"/>
                                        <p:tgtEl>
                                          <p:spTgt spid="96"/>
                                        </p:tgtEl>
                                      </p:cBhvr>
                                    </p:animEffect>
                                    <p:set>
                                      <p:cBhvr>
                                        <p:cTn id="436" dur="1" fill="hold">
                                          <p:stCondLst>
                                            <p:cond delay="999"/>
                                          </p:stCondLst>
                                        </p:cTn>
                                        <p:tgtEl>
                                          <p:spTgt spid="96"/>
                                        </p:tgtEl>
                                        <p:attrNameLst>
                                          <p:attrName>style.visibility</p:attrName>
                                        </p:attrNameLst>
                                      </p:cBhvr>
                                      <p:to>
                                        <p:strVal val="hidden"/>
                                      </p:to>
                                    </p:set>
                                  </p:childTnLst>
                                </p:cTn>
                              </p:par>
                              <p:par>
                                <p:cTn id="437" presetID="10" presetClass="exit" presetSubtype="0" fill="hold" grpId="1" nodeType="withEffect">
                                  <p:stCondLst>
                                    <p:cond delay="1500"/>
                                  </p:stCondLst>
                                  <p:childTnLst>
                                    <p:animEffect transition="out" filter="fade">
                                      <p:cBhvr>
                                        <p:cTn id="438" dur="1000"/>
                                        <p:tgtEl>
                                          <p:spTgt spid="106"/>
                                        </p:tgtEl>
                                      </p:cBhvr>
                                    </p:animEffect>
                                    <p:set>
                                      <p:cBhvr>
                                        <p:cTn id="439" dur="1" fill="hold">
                                          <p:stCondLst>
                                            <p:cond delay="999"/>
                                          </p:stCondLst>
                                        </p:cTn>
                                        <p:tgtEl>
                                          <p:spTgt spid="106"/>
                                        </p:tgtEl>
                                        <p:attrNameLst>
                                          <p:attrName>style.visibility</p:attrName>
                                        </p:attrNameLst>
                                      </p:cBhvr>
                                      <p:to>
                                        <p:strVal val="hidden"/>
                                      </p:to>
                                    </p:set>
                                  </p:childTnLst>
                                </p:cTn>
                              </p:par>
                              <p:par>
                                <p:cTn id="440" presetID="10" presetClass="exit" presetSubtype="0" fill="hold" grpId="1" nodeType="withEffect">
                                  <p:stCondLst>
                                    <p:cond delay="1500"/>
                                  </p:stCondLst>
                                  <p:childTnLst>
                                    <p:animEffect transition="out" filter="fade">
                                      <p:cBhvr>
                                        <p:cTn id="441" dur="1000"/>
                                        <p:tgtEl>
                                          <p:spTgt spid="105"/>
                                        </p:tgtEl>
                                      </p:cBhvr>
                                    </p:animEffect>
                                    <p:set>
                                      <p:cBhvr>
                                        <p:cTn id="442" dur="1" fill="hold">
                                          <p:stCondLst>
                                            <p:cond delay="999"/>
                                          </p:stCondLst>
                                        </p:cTn>
                                        <p:tgtEl>
                                          <p:spTgt spid="105"/>
                                        </p:tgtEl>
                                        <p:attrNameLst>
                                          <p:attrName>style.visibility</p:attrName>
                                        </p:attrNameLst>
                                      </p:cBhvr>
                                      <p:to>
                                        <p:strVal val="hidden"/>
                                      </p:to>
                                    </p:set>
                                  </p:childTnLst>
                                </p:cTn>
                              </p:par>
                              <p:par>
                                <p:cTn id="443" presetID="10" presetClass="exit" presetSubtype="0" fill="hold" grpId="1" nodeType="withEffect">
                                  <p:stCondLst>
                                    <p:cond delay="1500"/>
                                  </p:stCondLst>
                                  <p:childTnLst>
                                    <p:animEffect transition="out" filter="fade">
                                      <p:cBhvr>
                                        <p:cTn id="444" dur="1000"/>
                                        <p:tgtEl>
                                          <p:spTgt spid="104"/>
                                        </p:tgtEl>
                                      </p:cBhvr>
                                    </p:animEffect>
                                    <p:set>
                                      <p:cBhvr>
                                        <p:cTn id="445" dur="1" fill="hold">
                                          <p:stCondLst>
                                            <p:cond delay="999"/>
                                          </p:stCondLst>
                                        </p:cTn>
                                        <p:tgtEl>
                                          <p:spTgt spid="104"/>
                                        </p:tgtEl>
                                        <p:attrNameLst>
                                          <p:attrName>style.visibility</p:attrName>
                                        </p:attrNameLst>
                                      </p:cBhvr>
                                      <p:to>
                                        <p:strVal val="hidden"/>
                                      </p:to>
                                    </p:set>
                                  </p:childTnLst>
                                </p:cTn>
                              </p:par>
                              <p:par>
                                <p:cTn id="446" presetID="10" presetClass="exit" presetSubtype="0" fill="hold" grpId="1" nodeType="withEffect">
                                  <p:stCondLst>
                                    <p:cond delay="1500"/>
                                  </p:stCondLst>
                                  <p:childTnLst>
                                    <p:animEffect transition="out" filter="fade">
                                      <p:cBhvr>
                                        <p:cTn id="447" dur="1000"/>
                                        <p:tgtEl>
                                          <p:spTgt spid="103"/>
                                        </p:tgtEl>
                                      </p:cBhvr>
                                    </p:animEffect>
                                    <p:set>
                                      <p:cBhvr>
                                        <p:cTn id="448" dur="1" fill="hold">
                                          <p:stCondLst>
                                            <p:cond delay="999"/>
                                          </p:stCondLst>
                                        </p:cTn>
                                        <p:tgtEl>
                                          <p:spTgt spid="103"/>
                                        </p:tgtEl>
                                        <p:attrNameLst>
                                          <p:attrName>style.visibility</p:attrName>
                                        </p:attrNameLst>
                                      </p:cBhvr>
                                      <p:to>
                                        <p:strVal val="hidden"/>
                                      </p:to>
                                    </p:set>
                                  </p:childTnLst>
                                </p:cTn>
                              </p:par>
                              <p:par>
                                <p:cTn id="449" presetID="10" presetClass="exit" presetSubtype="0" fill="hold" grpId="1" nodeType="withEffect">
                                  <p:stCondLst>
                                    <p:cond delay="1500"/>
                                  </p:stCondLst>
                                  <p:childTnLst>
                                    <p:animEffect transition="out" filter="fade">
                                      <p:cBhvr>
                                        <p:cTn id="450" dur="500"/>
                                        <p:tgtEl>
                                          <p:spTgt spid="102"/>
                                        </p:tgtEl>
                                      </p:cBhvr>
                                    </p:animEffect>
                                    <p:set>
                                      <p:cBhvr>
                                        <p:cTn id="451" dur="1" fill="hold">
                                          <p:stCondLst>
                                            <p:cond delay="499"/>
                                          </p:stCondLst>
                                        </p:cTn>
                                        <p:tgtEl>
                                          <p:spTgt spid="102"/>
                                        </p:tgtEl>
                                        <p:attrNameLst>
                                          <p:attrName>style.visibility</p:attrName>
                                        </p:attrNameLst>
                                      </p:cBhvr>
                                      <p:to>
                                        <p:strVal val="hidden"/>
                                      </p:to>
                                    </p:set>
                                  </p:childTnLst>
                                </p:cTn>
                              </p:par>
                              <p:par>
                                <p:cTn id="452" presetID="10" presetClass="exit" presetSubtype="0" fill="hold" grpId="1" nodeType="withEffect">
                                  <p:stCondLst>
                                    <p:cond delay="1500"/>
                                  </p:stCondLst>
                                  <p:childTnLst>
                                    <p:animEffect transition="out" filter="fade">
                                      <p:cBhvr>
                                        <p:cTn id="453" dur="500"/>
                                        <p:tgtEl>
                                          <p:spTgt spid="112"/>
                                        </p:tgtEl>
                                      </p:cBhvr>
                                    </p:animEffect>
                                    <p:set>
                                      <p:cBhvr>
                                        <p:cTn id="454" dur="1" fill="hold">
                                          <p:stCondLst>
                                            <p:cond delay="499"/>
                                          </p:stCondLst>
                                        </p:cTn>
                                        <p:tgtEl>
                                          <p:spTgt spid="112"/>
                                        </p:tgtEl>
                                        <p:attrNameLst>
                                          <p:attrName>style.visibility</p:attrName>
                                        </p:attrNameLst>
                                      </p:cBhvr>
                                      <p:to>
                                        <p:strVal val="hidden"/>
                                      </p:to>
                                    </p:set>
                                  </p:childTnLst>
                                </p:cTn>
                              </p:par>
                              <p:par>
                                <p:cTn id="455" presetID="10" presetClass="exit" presetSubtype="0" fill="hold" grpId="1" nodeType="withEffect">
                                  <p:stCondLst>
                                    <p:cond delay="1500"/>
                                  </p:stCondLst>
                                  <p:childTnLst>
                                    <p:animEffect transition="out" filter="fade">
                                      <p:cBhvr>
                                        <p:cTn id="456" dur="1000"/>
                                        <p:tgtEl>
                                          <p:spTgt spid="113"/>
                                        </p:tgtEl>
                                      </p:cBhvr>
                                    </p:animEffect>
                                    <p:set>
                                      <p:cBhvr>
                                        <p:cTn id="457" dur="1" fill="hold">
                                          <p:stCondLst>
                                            <p:cond delay="999"/>
                                          </p:stCondLst>
                                        </p:cTn>
                                        <p:tgtEl>
                                          <p:spTgt spid="113"/>
                                        </p:tgtEl>
                                        <p:attrNameLst>
                                          <p:attrName>style.visibility</p:attrName>
                                        </p:attrNameLst>
                                      </p:cBhvr>
                                      <p:to>
                                        <p:strVal val="hidden"/>
                                      </p:to>
                                    </p:set>
                                  </p:childTnLst>
                                </p:cTn>
                              </p:par>
                              <p:par>
                                <p:cTn id="458" presetID="10" presetClass="exit" presetSubtype="0" fill="hold" grpId="1" nodeType="withEffect">
                                  <p:stCondLst>
                                    <p:cond delay="1500"/>
                                  </p:stCondLst>
                                  <p:childTnLst>
                                    <p:animEffect transition="out" filter="fade">
                                      <p:cBhvr>
                                        <p:cTn id="459" dur="1000"/>
                                        <p:tgtEl>
                                          <p:spTgt spid="114"/>
                                        </p:tgtEl>
                                      </p:cBhvr>
                                    </p:animEffect>
                                    <p:set>
                                      <p:cBhvr>
                                        <p:cTn id="460" dur="1" fill="hold">
                                          <p:stCondLst>
                                            <p:cond delay="999"/>
                                          </p:stCondLst>
                                        </p:cTn>
                                        <p:tgtEl>
                                          <p:spTgt spid="114"/>
                                        </p:tgtEl>
                                        <p:attrNameLst>
                                          <p:attrName>style.visibility</p:attrName>
                                        </p:attrNameLst>
                                      </p:cBhvr>
                                      <p:to>
                                        <p:strVal val="hidden"/>
                                      </p:to>
                                    </p:set>
                                  </p:childTnLst>
                                </p:cTn>
                              </p:par>
                              <p:par>
                                <p:cTn id="461" presetID="10" presetClass="exit" presetSubtype="0" fill="hold" grpId="1" nodeType="withEffect">
                                  <p:stCondLst>
                                    <p:cond delay="1500"/>
                                  </p:stCondLst>
                                  <p:childTnLst>
                                    <p:animEffect transition="out" filter="fade">
                                      <p:cBhvr>
                                        <p:cTn id="462" dur="1000"/>
                                        <p:tgtEl>
                                          <p:spTgt spid="115"/>
                                        </p:tgtEl>
                                      </p:cBhvr>
                                    </p:animEffect>
                                    <p:set>
                                      <p:cBhvr>
                                        <p:cTn id="463" dur="1" fill="hold">
                                          <p:stCondLst>
                                            <p:cond delay="999"/>
                                          </p:stCondLst>
                                        </p:cTn>
                                        <p:tgtEl>
                                          <p:spTgt spid="115"/>
                                        </p:tgtEl>
                                        <p:attrNameLst>
                                          <p:attrName>style.visibility</p:attrName>
                                        </p:attrNameLst>
                                      </p:cBhvr>
                                      <p:to>
                                        <p:strVal val="hidden"/>
                                      </p:to>
                                    </p:set>
                                  </p:childTnLst>
                                </p:cTn>
                              </p:par>
                              <p:par>
                                <p:cTn id="464" presetID="10" presetClass="exit" presetSubtype="0" fill="hold" grpId="1" nodeType="withEffect">
                                  <p:stCondLst>
                                    <p:cond delay="1500"/>
                                  </p:stCondLst>
                                  <p:childTnLst>
                                    <p:animEffect transition="out" filter="fade">
                                      <p:cBhvr>
                                        <p:cTn id="465" dur="1000"/>
                                        <p:tgtEl>
                                          <p:spTgt spid="116"/>
                                        </p:tgtEl>
                                      </p:cBhvr>
                                    </p:animEffect>
                                    <p:set>
                                      <p:cBhvr>
                                        <p:cTn id="466" dur="1" fill="hold">
                                          <p:stCondLst>
                                            <p:cond delay="999"/>
                                          </p:stCondLst>
                                        </p:cTn>
                                        <p:tgtEl>
                                          <p:spTgt spid="116"/>
                                        </p:tgtEl>
                                        <p:attrNameLst>
                                          <p:attrName>style.visibility</p:attrName>
                                        </p:attrNameLst>
                                      </p:cBhvr>
                                      <p:to>
                                        <p:strVal val="hidden"/>
                                      </p:to>
                                    </p:set>
                                  </p:childTnLst>
                                </p:cTn>
                              </p:par>
                            </p:childTnLst>
                          </p:cTn>
                        </p:par>
                      </p:childTnLst>
                    </p:cTn>
                  </p:par>
                  <p:par>
                    <p:cTn id="467" fill="hold" nodeType="clickPar">
                      <p:stCondLst>
                        <p:cond delay="indefinite"/>
                      </p:stCondLst>
                      <p:childTnLst>
                        <p:par>
                          <p:cTn id="468" fill="hold" nodeType="withGroup">
                            <p:stCondLst>
                              <p:cond delay="0"/>
                            </p:stCondLst>
                            <p:childTnLst>
                              <p:par>
                                <p:cTn id="469" presetID="1" presetClass="entr" presetSubtype="0" fill="hold" grpId="1" nodeType="clickEffect">
                                  <p:stCondLst>
                                    <p:cond delay="0"/>
                                  </p:stCondLst>
                                  <p:childTnLst>
                                    <p:set>
                                      <p:cBhvr>
                                        <p:cTn id="470" dur="1" fill="hold">
                                          <p:stCondLst>
                                            <p:cond delay="0"/>
                                          </p:stCondLst>
                                        </p:cTn>
                                        <p:tgtEl>
                                          <p:spTgt spid="148"/>
                                        </p:tgtEl>
                                        <p:attrNameLst>
                                          <p:attrName>style.visibility</p:attrName>
                                        </p:attrNameLst>
                                      </p:cBhvr>
                                      <p:to>
                                        <p:strVal val="visible"/>
                                      </p:to>
                                    </p:set>
                                  </p:childTnLst>
                                </p:cTn>
                              </p:par>
                              <p:par>
                                <p:cTn id="471" presetID="0" presetClass="path" presetSubtype="0" accel="50000" decel="50000" fill="hold" grpId="0" nodeType="withEffect">
                                  <p:stCondLst>
                                    <p:cond delay="0"/>
                                  </p:stCondLst>
                                  <p:childTnLst>
                                    <p:animMotion origin="layout" path="M -1.66667E-6 2.22222E-6 L 0.37396 0.10208 " pathEditMode="relative" rAng="0" ptsTypes="AA">
                                      <p:cBhvr>
                                        <p:cTn id="472" dur="2000" fill="hold"/>
                                        <p:tgtEl>
                                          <p:spTgt spid="148"/>
                                        </p:tgtEl>
                                        <p:attrNameLst>
                                          <p:attrName>ppt_x</p:attrName>
                                          <p:attrName>ppt_y</p:attrName>
                                        </p:attrNameLst>
                                      </p:cBhvr>
                                      <p:rCtr x="18698" y="5093"/>
                                    </p:animMotion>
                                  </p:childTnLst>
                                </p:cTn>
                              </p:par>
                              <p:par>
                                <p:cTn id="473" presetID="1" presetClass="entr" presetSubtype="0" fill="hold" grpId="1" nodeType="withEffect">
                                  <p:stCondLst>
                                    <p:cond delay="0"/>
                                  </p:stCondLst>
                                  <p:childTnLst>
                                    <p:set>
                                      <p:cBhvr>
                                        <p:cTn id="474" dur="1" fill="hold">
                                          <p:stCondLst>
                                            <p:cond delay="0"/>
                                          </p:stCondLst>
                                        </p:cTn>
                                        <p:tgtEl>
                                          <p:spTgt spid="147"/>
                                        </p:tgtEl>
                                        <p:attrNameLst>
                                          <p:attrName>style.visibility</p:attrName>
                                        </p:attrNameLst>
                                      </p:cBhvr>
                                      <p:to>
                                        <p:strVal val="visible"/>
                                      </p:to>
                                    </p:set>
                                  </p:childTnLst>
                                </p:cTn>
                              </p:par>
                              <p:par>
                                <p:cTn id="475" presetID="0" presetClass="path" presetSubtype="0" accel="50000" decel="50000" fill="hold" grpId="0" nodeType="withEffect">
                                  <p:stCondLst>
                                    <p:cond delay="0"/>
                                  </p:stCondLst>
                                  <p:childTnLst>
                                    <p:animMotion origin="layout" path="M -1.66667E-6 2.22222E-6 L 0.47396 -0.23125 " pathEditMode="relative" rAng="0" ptsTypes="AA">
                                      <p:cBhvr>
                                        <p:cTn id="476" dur="2000" fill="hold"/>
                                        <p:tgtEl>
                                          <p:spTgt spid="147"/>
                                        </p:tgtEl>
                                        <p:attrNameLst>
                                          <p:attrName>ppt_x</p:attrName>
                                          <p:attrName>ppt_y</p:attrName>
                                        </p:attrNameLst>
                                      </p:cBhvr>
                                      <p:rCtr x="23698" y="-11574"/>
                                    </p:animMotion>
                                  </p:childTnLst>
                                </p:cTn>
                              </p:par>
                              <p:par>
                                <p:cTn id="477" presetID="1" presetClass="entr" presetSubtype="0" fill="hold" grpId="1" nodeType="withEffect">
                                  <p:stCondLst>
                                    <p:cond delay="0"/>
                                  </p:stCondLst>
                                  <p:childTnLst>
                                    <p:set>
                                      <p:cBhvr>
                                        <p:cTn id="478" dur="1" fill="hold">
                                          <p:stCondLst>
                                            <p:cond delay="0"/>
                                          </p:stCondLst>
                                        </p:cTn>
                                        <p:tgtEl>
                                          <p:spTgt spid="146"/>
                                        </p:tgtEl>
                                        <p:attrNameLst>
                                          <p:attrName>style.visibility</p:attrName>
                                        </p:attrNameLst>
                                      </p:cBhvr>
                                      <p:to>
                                        <p:strVal val="visible"/>
                                      </p:to>
                                    </p:set>
                                  </p:childTnLst>
                                </p:cTn>
                              </p:par>
                              <p:par>
                                <p:cTn id="479" presetID="0" presetClass="path" presetSubtype="0" accel="50000" decel="50000" fill="hold" grpId="0" nodeType="withEffect">
                                  <p:stCondLst>
                                    <p:cond delay="0"/>
                                  </p:stCondLst>
                                  <p:childTnLst>
                                    <p:animMotion origin="layout" path="M -1.66667E-6 2.22222E-6 L 0.47396 -0.0757 " pathEditMode="relative" rAng="0" ptsTypes="AA">
                                      <p:cBhvr>
                                        <p:cTn id="480" dur="2000" fill="hold"/>
                                        <p:tgtEl>
                                          <p:spTgt spid="146"/>
                                        </p:tgtEl>
                                        <p:attrNameLst>
                                          <p:attrName>ppt_x</p:attrName>
                                          <p:attrName>ppt_y</p:attrName>
                                        </p:attrNameLst>
                                      </p:cBhvr>
                                      <p:rCtr x="23698" y="-3796"/>
                                    </p:animMotion>
                                  </p:childTnLst>
                                </p:cTn>
                              </p:par>
                              <p:par>
                                <p:cTn id="481" presetID="1" presetClass="entr" presetSubtype="0" fill="hold" grpId="1" nodeType="withEffect">
                                  <p:stCondLst>
                                    <p:cond delay="0"/>
                                  </p:stCondLst>
                                  <p:childTnLst>
                                    <p:set>
                                      <p:cBhvr>
                                        <p:cTn id="482" dur="1" fill="hold">
                                          <p:stCondLst>
                                            <p:cond delay="0"/>
                                          </p:stCondLst>
                                        </p:cTn>
                                        <p:tgtEl>
                                          <p:spTgt spid="144"/>
                                        </p:tgtEl>
                                        <p:attrNameLst>
                                          <p:attrName>style.visibility</p:attrName>
                                        </p:attrNameLst>
                                      </p:cBhvr>
                                      <p:to>
                                        <p:strVal val="visible"/>
                                      </p:to>
                                    </p:set>
                                  </p:childTnLst>
                                </p:cTn>
                              </p:par>
                              <p:par>
                                <p:cTn id="483" presetID="0" presetClass="path" presetSubtype="0" accel="50000" decel="50000" fill="hold" grpId="0" nodeType="withEffect">
                                  <p:stCondLst>
                                    <p:cond delay="0"/>
                                  </p:stCondLst>
                                  <p:childTnLst>
                                    <p:animMotion origin="layout" path="M 8.33333E-7 -7.40741E-7 L 0.28333 -0.24444 " pathEditMode="relative" ptsTypes="AA">
                                      <p:cBhvr>
                                        <p:cTn id="484" dur="2000" fill="hold"/>
                                        <p:tgtEl>
                                          <p:spTgt spid="67"/>
                                        </p:tgtEl>
                                        <p:attrNameLst>
                                          <p:attrName>ppt_x</p:attrName>
                                          <p:attrName>ppt_y</p:attrName>
                                        </p:attrNameLst>
                                      </p:cBhvr>
                                    </p:animMotion>
                                  </p:childTnLst>
                                </p:cTn>
                              </p:par>
                              <p:par>
                                <p:cTn id="485" presetID="0" presetClass="path" presetSubtype="0" accel="50000" decel="50000" fill="hold" grpId="0" nodeType="withEffect">
                                  <p:stCondLst>
                                    <p:cond delay="0"/>
                                  </p:stCondLst>
                                  <p:childTnLst>
                                    <p:animMotion origin="layout" path="M -1.66667E-6 2.22222E-6 L 0.28229 -0.0757 " pathEditMode="relative" rAng="0" ptsTypes="AA">
                                      <p:cBhvr>
                                        <p:cTn id="486" dur="2000" fill="hold"/>
                                        <p:tgtEl>
                                          <p:spTgt spid="144"/>
                                        </p:tgtEl>
                                        <p:attrNameLst>
                                          <p:attrName>ppt_x</p:attrName>
                                          <p:attrName>ppt_y</p:attrName>
                                        </p:attrNameLst>
                                      </p:cBhvr>
                                      <p:rCtr x="14115" y="-3796"/>
                                    </p:animMotion>
                                  </p:childTnLst>
                                </p:cTn>
                              </p:par>
                              <p:par>
                                <p:cTn id="487" presetID="10" presetClass="entr" presetSubtype="0" fill="hold" grpId="0" nodeType="withEffect">
                                  <p:stCondLst>
                                    <p:cond delay="1000"/>
                                  </p:stCondLst>
                                  <p:childTnLst>
                                    <p:set>
                                      <p:cBhvr>
                                        <p:cTn id="488" dur="1" fill="hold">
                                          <p:stCondLst>
                                            <p:cond delay="0"/>
                                          </p:stCondLst>
                                        </p:cTn>
                                        <p:tgtEl>
                                          <p:spTgt spid="141"/>
                                        </p:tgtEl>
                                        <p:attrNameLst>
                                          <p:attrName>style.visibility</p:attrName>
                                        </p:attrNameLst>
                                      </p:cBhvr>
                                      <p:to>
                                        <p:strVal val="visible"/>
                                      </p:to>
                                    </p:set>
                                    <p:animEffect transition="in" filter="fade">
                                      <p:cBhvr>
                                        <p:cTn id="489" dur="1000"/>
                                        <p:tgtEl>
                                          <p:spTgt spid="141"/>
                                        </p:tgtEl>
                                      </p:cBhvr>
                                    </p:animEffect>
                                  </p:childTnLst>
                                </p:cTn>
                              </p:par>
                              <p:par>
                                <p:cTn id="490" presetID="10" presetClass="entr" presetSubtype="0" fill="hold" grpId="0" nodeType="withEffect">
                                  <p:stCondLst>
                                    <p:cond delay="1000"/>
                                  </p:stCondLst>
                                  <p:childTnLst>
                                    <p:set>
                                      <p:cBhvr>
                                        <p:cTn id="491" dur="1" fill="hold">
                                          <p:stCondLst>
                                            <p:cond delay="0"/>
                                          </p:stCondLst>
                                        </p:cTn>
                                        <p:tgtEl>
                                          <p:spTgt spid="140"/>
                                        </p:tgtEl>
                                        <p:attrNameLst>
                                          <p:attrName>style.visibility</p:attrName>
                                        </p:attrNameLst>
                                      </p:cBhvr>
                                      <p:to>
                                        <p:strVal val="visible"/>
                                      </p:to>
                                    </p:set>
                                    <p:animEffect transition="in" filter="fade">
                                      <p:cBhvr>
                                        <p:cTn id="492" dur="1000"/>
                                        <p:tgtEl>
                                          <p:spTgt spid="140"/>
                                        </p:tgtEl>
                                      </p:cBhvr>
                                    </p:animEffect>
                                  </p:childTnLst>
                                </p:cTn>
                              </p:par>
                              <p:par>
                                <p:cTn id="493" presetID="10" presetClass="entr" presetSubtype="0" fill="hold" grpId="0" nodeType="withEffect">
                                  <p:stCondLst>
                                    <p:cond delay="1000"/>
                                  </p:stCondLst>
                                  <p:childTnLst>
                                    <p:set>
                                      <p:cBhvr>
                                        <p:cTn id="494" dur="1" fill="hold">
                                          <p:stCondLst>
                                            <p:cond delay="0"/>
                                          </p:stCondLst>
                                        </p:cTn>
                                        <p:tgtEl>
                                          <p:spTgt spid="139"/>
                                        </p:tgtEl>
                                        <p:attrNameLst>
                                          <p:attrName>style.visibility</p:attrName>
                                        </p:attrNameLst>
                                      </p:cBhvr>
                                      <p:to>
                                        <p:strVal val="visible"/>
                                      </p:to>
                                    </p:set>
                                    <p:animEffect transition="in" filter="fade">
                                      <p:cBhvr>
                                        <p:cTn id="495" dur="1000"/>
                                        <p:tgtEl>
                                          <p:spTgt spid="139"/>
                                        </p:tgtEl>
                                      </p:cBhvr>
                                    </p:animEffect>
                                  </p:childTnLst>
                                </p:cTn>
                              </p:par>
                              <p:par>
                                <p:cTn id="496" presetID="10" presetClass="entr" presetSubtype="0" fill="hold" grpId="0" nodeType="withEffect">
                                  <p:stCondLst>
                                    <p:cond delay="1000"/>
                                  </p:stCondLst>
                                  <p:childTnLst>
                                    <p:set>
                                      <p:cBhvr>
                                        <p:cTn id="497" dur="1" fill="hold">
                                          <p:stCondLst>
                                            <p:cond delay="0"/>
                                          </p:stCondLst>
                                        </p:cTn>
                                        <p:tgtEl>
                                          <p:spTgt spid="137"/>
                                        </p:tgtEl>
                                        <p:attrNameLst>
                                          <p:attrName>style.visibility</p:attrName>
                                        </p:attrNameLst>
                                      </p:cBhvr>
                                      <p:to>
                                        <p:strVal val="visible"/>
                                      </p:to>
                                    </p:set>
                                    <p:animEffect transition="in" filter="fade">
                                      <p:cBhvr>
                                        <p:cTn id="498" dur="1000"/>
                                        <p:tgtEl>
                                          <p:spTgt spid="137"/>
                                        </p:tgtEl>
                                      </p:cBhvr>
                                    </p:animEffect>
                                  </p:childTnLst>
                                </p:cTn>
                              </p:par>
                              <p:par>
                                <p:cTn id="499" presetID="10" presetClass="entr" presetSubtype="0" fill="hold" grpId="0" nodeType="withEffect">
                                  <p:stCondLst>
                                    <p:cond delay="1000"/>
                                  </p:stCondLst>
                                  <p:childTnLst>
                                    <p:set>
                                      <p:cBhvr>
                                        <p:cTn id="500" dur="1" fill="hold">
                                          <p:stCondLst>
                                            <p:cond delay="0"/>
                                          </p:stCondLst>
                                        </p:cTn>
                                        <p:tgtEl>
                                          <p:spTgt spid="142"/>
                                        </p:tgtEl>
                                        <p:attrNameLst>
                                          <p:attrName>style.visibility</p:attrName>
                                        </p:attrNameLst>
                                      </p:cBhvr>
                                      <p:to>
                                        <p:strVal val="visible"/>
                                      </p:to>
                                    </p:set>
                                    <p:animEffect transition="in" filter="fade">
                                      <p:cBhvr>
                                        <p:cTn id="501" dur="1000"/>
                                        <p:tgtEl>
                                          <p:spTgt spid="142"/>
                                        </p:tgtEl>
                                      </p:cBhvr>
                                    </p:animEffect>
                                  </p:childTnLst>
                                </p:cTn>
                              </p:par>
                              <p:par>
                                <p:cTn id="502" presetID="10" presetClass="exit" presetSubtype="0" fill="hold" grpId="1" nodeType="withEffect">
                                  <p:stCondLst>
                                    <p:cond delay="1000"/>
                                  </p:stCondLst>
                                  <p:childTnLst>
                                    <p:animEffect transition="out" filter="fade">
                                      <p:cBhvr>
                                        <p:cTn id="503" dur="1000"/>
                                        <p:tgtEl>
                                          <p:spTgt spid="67"/>
                                        </p:tgtEl>
                                      </p:cBhvr>
                                    </p:animEffect>
                                    <p:set>
                                      <p:cBhvr>
                                        <p:cTn id="504" dur="1" fill="hold">
                                          <p:stCondLst>
                                            <p:cond delay="999"/>
                                          </p:stCondLst>
                                        </p:cTn>
                                        <p:tgtEl>
                                          <p:spTgt spid="67"/>
                                        </p:tgtEl>
                                        <p:attrNameLst>
                                          <p:attrName>style.visibility</p:attrName>
                                        </p:attrNameLst>
                                      </p:cBhvr>
                                      <p:to>
                                        <p:strVal val="hidden"/>
                                      </p:to>
                                    </p:set>
                                  </p:childTnLst>
                                </p:cTn>
                              </p:par>
                              <p:par>
                                <p:cTn id="505" presetID="10" presetClass="exit" presetSubtype="0" fill="hold" grpId="2" nodeType="withEffect">
                                  <p:stCondLst>
                                    <p:cond delay="1000"/>
                                  </p:stCondLst>
                                  <p:childTnLst>
                                    <p:animEffect transition="out" filter="fade">
                                      <p:cBhvr>
                                        <p:cTn id="506" dur="1000"/>
                                        <p:tgtEl>
                                          <p:spTgt spid="148"/>
                                        </p:tgtEl>
                                      </p:cBhvr>
                                    </p:animEffect>
                                    <p:set>
                                      <p:cBhvr>
                                        <p:cTn id="507" dur="1" fill="hold">
                                          <p:stCondLst>
                                            <p:cond delay="999"/>
                                          </p:stCondLst>
                                        </p:cTn>
                                        <p:tgtEl>
                                          <p:spTgt spid="148"/>
                                        </p:tgtEl>
                                        <p:attrNameLst>
                                          <p:attrName>style.visibility</p:attrName>
                                        </p:attrNameLst>
                                      </p:cBhvr>
                                      <p:to>
                                        <p:strVal val="hidden"/>
                                      </p:to>
                                    </p:set>
                                  </p:childTnLst>
                                </p:cTn>
                              </p:par>
                              <p:par>
                                <p:cTn id="508" presetID="10" presetClass="exit" presetSubtype="0" fill="hold" grpId="2" nodeType="withEffect">
                                  <p:stCondLst>
                                    <p:cond delay="1000"/>
                                  </p:stCondLst>
                                  <p:childTnLst>
                                    <p:animEffect transition="out" filter="fade">
                                      <p:cBhvr>
                                        <p:cTn id="509" dur="1000"/>
                                        <p:tgtEl>
                                          <p:spTgt spid="147"/>
                                        </p:tgtEl>
                                      </p:cBhvr>
                                    </p:animEffect>
                                    <p:set>
                                      <p:cBhvr>
                                        <p:cTn id="510" dur="1" fill="hold">
                                          <p:stCondLst>
                                            <p:cond delay="999"/>
                                          </p:stCondLst>
                                        </p:cTn>
                                        <p:tgtEl>
                                          <p:spTgt spid="147"/>
                                        </p:tgtEl>
                                        <p:attrNameLst>
                                          <p:attrName>style.visibility</p:attrName>
                                        </p:attrNameLst>
                                      </p:cBhvr>
                                      <p:to>
                                        <p:strVal val="hidden"/>
                                      </p:to>
                                    </p:set>
                                  </p:childTnLst>
                                </p:cTn>
                              </p:par>
                              <p:par>
                                <p:cTn id="511" presetID="10" presetClass="exit" presetSubtype="0" fill="hold" grpId="2" nodeType="withEffect">
                                  <p:stCondLst>
                                    <p:cond delay="1000"/>
                                  </p:stCondLst>
                                  <p:childTnLst>
                                    <p:animEffect transition="out" filter="fade">
                                      <p:cBhvr>
                                        <p:cTn id="512" dur="1000"/>
                                        <p:tgtEl>
                                          <p:spTgt spid="146"/>
                                        </p:tgtEl>
                                      </p:cBhvr>
                                    </p:animEffect>
                                    <p:set>
                                      <p:cBhvr>
                                        <p:cTn id="513" dur="1" fill="hold">
                                          <p:stCondLst>
                                            <p:cond delay="999"/>
                                          </p:stCondLst>
                                        </p:cTn>
                                        <p:tgtEl>
                                          <p:spTgt spid="146"/>
                                        </p:tgtEl>
                                        <p:attrNameLst>
                                          <p:attrName>style.visibility</p:attrName>
                                        </p:attrNameLst>
                                      </p:cBhvr>
                                      <p:to>
                                        <p:strVal val="hidden"/>
                                      </p:to>
                                    </p:set>
                                  </p:childTnLst>
                                </p:cTn>
                              </p:par>
                              <p:par>
                                <p:cTn id="514" presetID="10" presetClass="exit" presetSubtype="0" fill="hold" grpId="2" nodeType="withEffect">
                                  <p:stCondLst>
                                    <p:cond delay="1000"/>
                                  </p:stCondLst>
                                  <p:childTnLst>
                                    <p:animEffect transition="out" filter="fade">
                                      <p:cBhvr>
                                        <p:cTn id="515" dur="1000"/>
                                        <p:tgtEl>
                                          <p:spTgt spid="144"/>
                                        </p:tgtEl>
                                      </p:cBhvr>
                                    </p:animEffect>
                                    <p:set>
                                      <p:cBhvr>
                                        <p:cTn id="516" dur="1" fill="hold">
                                          <p:stCondLst>
                                            <p:cond delay="999"/>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4" grpId="2" animBg="1"/>
      <p:bldP spid="146" grpId="0" animBg="1"/>
      <p:bldP spid="146" grpId="1" animBg="1"/>
      <p:bldP spid="146" grpId="2" animBg="1"/>
      <p:bldP spid="147" grpId="0" animBg="1"/>
      <p:bldP spid="147" grpId="1" animBg="1"/>
      <p:bldP spid="147" grpId="2" animBg="1"/>
      <p:bldP spid="148" grpId="0" animBg="1"/>
      <p:bldP spid="148" grpId="1" animBg="1"/>
      <p:bldP spid="148" grpId="2" animBg="1"/>
      <p:bldP spid="67" grpId="0" animBg="1"/>
      <p:bldP spid="67" grpId="1" animBg="1"/>
      <p:bldP spid="27" grpId="0"/>
      <p:bldP spid="27" grpId="1"/>
      <p:bldP spid="21" grpId="0" animBg="1"/>
      <p:bldP spid="21" grpId="1" animBg="1"/>
      <p:bldP spid="21" grpId="2" animBg="1"/>
      <p:bldP spid="77" grpId="0"/>
      <p:bldP spid="77" grpId="1"/>
      <p:bldP spid="82" grpId="0" animBg="1"/>
      <p:bldP spid="82" grpId="1" animBg="1"/>
      <p:bldP spid="82" grpId="2" animBg="1"/>
      <p:bldP spid="87" grpId="0"/>
      <p:bldP spid="87" grpId="1"/>
      <p:bldP spid="92" grpId="0" animBg="1"/>
      <p:bldP spid="92" grpId="1" animBg="1"/>
      <p:bldP spid="92" grpId="2" animBg="1"/>
      <p:bldP spid="97" grpId="0"/>
      <p:bldP spid="97" grpId="1"/>
      <p:bldP spid="102" grpId="0" animBg="1"/>
      <p:bldP spid="102" grpId="1" animBg="1"/>
      <p:bldP spid="102" grpId="2" animBg="1"/>
      <p:bldP spid="107" grpId="0"/>
      <p:bldP spid="107" grpId="1"/>
      <p:bldP spid="112" grpId="0" animBg="1"/>
      <p:bldP spid="112" grpId="1" animBg="1"/>
      <p:bldP spid="112" grpId="2" animBg="1"/>
      <p:bldP spid="117" grpId="0"/>
      <p:bldP spid="117" grpId="1"/>
      <p:bldP spid="122" grpId="0" animBg="1"/>
      <p:bldP spid="122" grpId="1" animBg="1"/>
      <p:bldP spid="122" grpId="2" animBg="1"/>
      <p:bldP spid="28" grpId="0"/>
      <p:bldP spid="28" grpId="1"/>
      <p:bldP spid="22" grpId="0" animBg="1"/>
      <p:bldP spid="22" grpId="1" animBg="1"/>
      <p:bldP spid="22" grpId="2" animBg="1"/>
      <p:bldP spid="78" grpId="0"/>
      <p:bldP spid="78" grpId="1"/>
      <p:bldP spid="83" grpId="0" animBg="1"/>
      <p:bldP spid="83" grpId="1" animBg="1"/>
      <p:bldP spid="83" grpId="2" animBg="1"/>
      <p:bldP spid="88" grpId="0"/>
      <p:bldP spid="88" grpId="1"/>
      <p:bldP spid="93" grpId="0" animBg="1"/>
      <p:bldP spid="93" grpId="1" animBg="1"/>
      <p:bldP spid="93" grpId="2" animBg="1"/>
      <p:bldP spid="98" grpId="0"/>
      <p:bldP spid="98" grpId="1"/>
      <p:bldP spid="103" grpId="0" animBg="1"/>
      <p:bldP spid="103" grpId="1" animBg="1"/>
      <p:bldP spid="103" grpId="2" animBg="1"/>
      <p:bldP spid="108" grpId="0"/>
      <p:bldP spid="108" grpId="1"/>
      <p:bldP spid="113" grpId="0" animBg="1"/>
      <p:bldP spid="113" grpId="1" animBg="1"/>
      <p:bldP spid="113" grpId="2" animBg="1"/>
      <p:bldP spid="118" grpId="0"/>
      <p:bldP spid="118" grpId="1"/>
      <p:bldP spid="123" grpId="0" animBg="1"/>
      <p:bldP spid="123" grpId="1" animBg="1"/>
      <p:bldP spid="123" grpId="2" animBg="1"/>
      <p:bldP spid="29" grpId="0"/>
      <p:bldP spid="29" grpId="1"/>
      <p:bldP spid="23" grpId="0" animBg="1"/>
      <p:bldP spid="23" grpId="1" animBg="1"/>
      <p:bldP spid="23" grpId="2" animBg="1"/>
      <p:bldP spid="79" grpId="0"/>
      <p:bldP spid="79" grpId="1"/>
      <p:bldP spid="84" grpId="0" animBg="1"/>
      <p:bldP spid="84" grpId="1" animBg="1"/>
      <p:bldP spid="84" grpId="2" animBg="1"/>
      <p:bldP spid="89" grpId="0"/>
      <p:bldP spid="89" grpId="1"/>
      <p:bldP spid="94" grpId="0" animBg="1"/>
      <p:bldP spid="94" grpId="1" animBg="1"/>
      <p:bldP spid="94" grpId="2" animBg="1"/>
      <p:bldP spid="99" grpId="0"/>
      <p:bldP spid="99" grpId="1"/>
      <p:bldP spid="104" grpId="0" animBg="1"/>
      <p:bldP spid="104" grpId="1" animBg="1"/>
      <p:bldP spid="104" grpId="2" animBg="1"/>
      <p:bldP spid="109" grpId="0"/>
      <p:bldP spid="109" grpId="1"/>
      <p:bldP spid="114" grpId="0" animBg="1"/>
      <p:bldP spid="114" grpId="1" animBg="1"/>
      <p:bldP spid="114" grpId="2" animBg="1"/>
      <p:bldP spid="119" grpId="0"/>
      <p:bldP spid="119" grpId="1"/>
      <p:bldP spid="124" grpId="0" animBg="1"/>
      <p:bldP spid="124" grpId="1" animBg="1"/>
      <p:bldP spid="124" grpId="2" animBg="1"/>
      <p:bldP spid="30" grpId="0"/>
      <p:bldP spid="30" grpId="1"/>
      <p:bldP spid="24" grpId="0" animBg="1"/>
      <p:bldP spid="24" grpId="1" animBg="1"/>
      <p:bldP spid="24" grpId="2" animBg="1"/>
      <p:bldP spid="80" grpId="0"/>
      <p:bldP spid="80" grpId="1"/>
      <p:bldP spid="85" grpId="0" animBg="1"/>
      <p:bldP spid="85" grpId="1" animBg="1"/>
      <p:bldP spid="85" grpId="2" animBg="1"/>
      <p:bldP spid="90" grpId="0"/>
      <p:bldP spid="90" grpId="1"/>
      <p:bldP spid="95" grpId="0" animBg="1"/>
      <p:bldP spid="95" grpId="1" animBg="1"/>
      <p:bldP spid="95" grpId="2" animBg="1"/>
      <p:bldP spid="100" grpId="0"/>
      <p:bldP spid="100" grpId="1"/>
      <p:bldP spid="105" grpId="0" animBg="1"/>
      <p:bldP spid="105" grpId="1" animBg="1"/>
      <p:bldP spid="105" grpId="2" animBg="1"/>
      <p:bldP spid="110" grpId="0"/>
      <p:bldP spid="110" grpId="1"/>
      <p:bldP spid="115" grpId="0" animBg="1"/>
      <p:bldP spid="115" grpId="1" animBg="1"/>
      <p:bldP spid="115" grpId="2" animBg="1"/>
      <p:bldP spid="120" grpId="0"/>
      <p:bldP spid="120" grpId="1"/>
      <p:bldP spid="125" grpId="0" animBg="1"/>
      <p:bldP spid="125" grpId="1" animBg="1"/>
      <p:bldP spid="125" grpId="2" animBg="1"/>
      <p:bldP spid="31" grpId="0"/>
      <p:bldP spid="31" grpId="1"/>
      <p:bldP spid="25" grpId="0" animBg="1"/>
      <p:bldP spid="25" grpId="1" animBg="1"/>
      <p:bldP spid="25" grpId="2" animBg="1"/>
      <p:bldP spid="81" grpId="0"/>
      <p:bldP spid="81" grpId="1"/>
      <p:bldP spid="86" grpId="0" animBg="1"/>
      <p:bldP spid="86" grpId="1" animBg="1"/>
      <p:bldP spid="86" grpId="2" animBg="1"/>
      <p:bldP spid="91" grpId="0"/>
      <p:bldP spid="91" grpId="1"/>
      <p:bldP spid="96" grpId="0" animBg="1"/>
      <p:bldP spid="96" grpId="1" animBg="1"/>
      <p:bldP spid="96" grpId="2" animBg="1"/>
      <p:bldP spid="101" grpId="0"/>
      <p:bldP spid="101" grpId="1"/>
      <p:bldP spid="106" grpId="0" animBg="1"/>
      <p:bldP spid="106" grpId="1" animBg="1"/>
      <p:bldP spid="106" grpId="2" animBg="1"/>
      <p:bldP spid="111" grpId="0"/>
      <p:bldP spid="111" grpId="1"/>
      <p:bldP spid="116" grpId="0" animBg="1"/>
      <p:bldP spid="116" grpId="1" animBg="1"/>
      <p:bldP spid="116" grpId="2" animBg="1"/>
      <p:bldP spid="121" grpId="0"/>
      <p:bldP spid="121" grpId="1"/>
      <p:bldP spid="126" grpId="0" animBg="1"/>
      <p:bldP spid="126" grpId="1" animBg="1"/>
      <p:bldP spid="126" grpId="2" animBg="1"/>
      <p:bldP spid="137" grpId="0" animBg="1"/>
      <p:bldP spid="139" grpId="0" animBg="1"/>
      <p:bldP spid="140" grpId="0" animBg="1"/>
      <p:bldP spid="141" grpId="0" animBg="1"/>
      <p:bldP spid="142" grpId="0" animBg="1"/>
      <p:bldP spid="1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tabase.png"/>
          <p:cNvPicPr>
            <a:picLocks noChangeAspect="1"/>
          </p:cNvPicPr>
          <p:nvPr/>
        </p:nvPicPr>
        <p:blipFill>
          <a:blip r:embed="rId2"/>
          <a:stretch>
            <a:fillRect/>
          </a:stretch>
        </p:blipFill>
        <p:spPr>
          <a:xfrm>
            <a:off x="6705600" y="2422525"/>
            <a:ext cx="1131888" cy="990600"/>
          </a:xfrm>
          <a:prstGeom prst="rect">
            <a:avLst/>
          </a:prstGeom>
          <a:effectLst>
            <a:outerShdw blurRad="50800" dist="38100" dir="2700000" algn="tl" rotWithShape="0">
              <a:prstClr val="black">
                <a:alpha val="40000"/>
              </a:prstClr>
            </a:outerShdw>
          </a:effectLst>
        </p:spPr>
      </p:pic>
      <p:pic>
        <p:nvPicPr>
          <p:cNvPr id="10" name="Picture 9" descr="Database.png"/>
          <p:cNvPicPr>
            <a:picLocks noChangeAspect="1"/>
          </p:cNvPicPr>
          <p:nvPr/>
        </p:nvPicPr>
        <p:blipFill>
          <a:blip r:embed="rId2"/>
          <a:stretch>
            <a:fillRect/>
          </a:stretch>
        </p:blipFill>
        <p:spPr>
          <a:xfrm>
            <a:off x="8467741" y="2422525"/>
            <a:ext cx="1133475" cy="990600"/>
          </a:xfrm>
          <a:prstGeom prst="rect">
            <a:avLst/>
          </a:prstGeom>
          <a:effectLst>
            <a:outerShdw blurRad="50800" dist="38100" dir="2700000" algn="tl" rotWithShape="0">
              <a:prstClr val="black">
                <a:alpha val="40000"/>
              </a:prstClr>
            </a:outerShdw>
          </a:effectLst>
        </p:spPr>
      </p:pic>
      <p:pic>
        <p:nvPicPr>
          <p:cNvPr id="7" name="Picture 6" descr="Database.png"/>
          <p:cNvPicPr>
            <a:picLocks noChangeAspect="1"/>
          </p:cNvPicPr>
          <p:nvPr/>
        </p:nvPicPr>
        <p:blipFill>
          <a:blip r:embed="rId2"/>
          <a:stretch>
            <a:fillRect/>
          </a:stretch>
        </p:blipFill>
        <p:spPr>
          <a:xfrm>
            <a:off x="7578725" y="4784725"/>
            <a:ext cx="1131888" cy="990600"/>
          </a:xfrm>
          <a:prstGeom prst="rect">
            <a:avLst/>
          </a:prstGeom>
          <a:effectLst>
            <a:outerShdw blurRad="50800" dist="38100" dir="2700000" algn="tl" rotWithShape="0">
              <a:prstClr val="black">
                <a:alpha val="40000"/>
              </a:prstClr>
            </a:outerShdw>
          </a:effectLst>
        </p:spPr>
      </p:pic>
      <p:pic>
        <p:nvPicPr>
          <p:cNvPr id="6" name="Picture 5" descr="Database.png"/>
          <p:cNvPicPr>
            <a:picLocks noChangeAspect="1"/>
          </p:cNvPicPr>
          <p:nvPr/>
        </p:nvPicPr>
        <p:blipFill>
          <a:blip r:embed="rId2"/>
          <a:stretch>
            <a:fillRect/>
          </a:stretch>
        </p:blipFill>
        <p:spPr>
          <a:xfrm>
            <a:off x="6705600" y="3603625"/>
            <a:ext cx="1131888" cy="990600"/>
          </a:xfrm>
          <a:prstGeom prst="rect">
            <a:avLst/>
          </a:prstGeom>
          <a:effectLst>
            <a:outerShdw blurRad="50800" dist="38100" dir="2700000" algn="tl" rotWithShape="0">
              <a:prstClr val="black">
                <a:alpha val="40000"/>
              </a:prstClr>
            </a:outerShdw>
          </a:effectLst>
        </p:spPr>
      </p:pic>
      <p:pic>
        <p:nvPicPr>
          <p:cNvPr id="9" name="Picture 8" descr="Database.png"/>
          <p:cNvPicPr>
            <a:picLocks noChangeAspect="1"/>
          </p:cNvPicPr>
          <p:nvPr/>
        </p:nvPicPr>
        <p:blipFill>
          <a:blip r:embed="rId2"/>
          <a:stretch>
            <a:fillRect/>
          </a:stretch>
        </p:blipFill>
        <p:spPr>
          <a:xfrm>
            <a:off x="8467741" y="3603625"/>
            <a:ext cx="1133475" cy="990600"/>
          </a:xfrm>
          <a:prstGeom prst="rect">
            <a:avLst/>
          </a:prstGeom>
          <a:effectLst>
            <a:outerShdw blurRad="50800" dist="38100" dir="2700000" algn="tl" rotWithShape="0">
              <a:prstClr val="black">
                <a:alpha val="40000"/>
              </a:prstClr>
            </a:outerShdw>
          </a:effectLst>
        </p:spPr>
      </p:pic>
      <p:sp>
        <p:nvSpPr>
          <p:cNvPr id="18445" name="Title 1"/>
          <p:cNvSpPr>
            <a:spLocks noGrp="1"/>
          </p:cNvSpPr>
          <p:nvPr>
            <p:ph type="title"/>
          </p:nvPr>
        </p:nvSpPr>
        <p:spPr>
          <a:xfrm>
            <a:off x="1685140" y="0"/>
            <a:ext cx="8991600" cy="692497"/>
          </a:xfrm>
        </p:spPr>
        <p:txBody>
          <a:bodyPr>
            <a:normAutofit fontScale="90000"/>
          </a:bodyPr>
          <a:lstStyle/>
          <a:p>
            <a:r>
              <a:rPr lang="en-US" dirty="0"/>
              <a:t>Distributed OLTP</a:t>
            </a:r>
          </a:p>
        </p:txBody>
      </p:sp>
      <p:grpSp>
        <p:nvGrpSpPr>
          <p:cNvPr id="3" name="Group 67"/>
          <p:cNvGrpSpPr>
            <a:grpSpLocks/>
          </p:cNvGrpSpPr>
          <p:nvPr/>
        </p:nvGrpSpPr>
        <p:grpSpPr bwMode="auto">
          <a:xfrm>
            <a:off x="8748728" y="2762187"/>
            <a:ext cx="611187" cy="254000"/>
            <a:chOff x="3353908" y="2980303"/>
            <a:chExt cx="658184" cy="274638"/>
          </a:xfrm>
        </p:grpSpPr>
        <p:sp>
          <p:nvSpPr>
            <p:cNvPr id="18546"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7" name="Rectangle 218"/>
            <p:cNvSpPr>
              <a:spLocks noChangeArrowheads="1"/>
            </p:cNvSpPr>
            <p:nvPr/>
          </p:nvSpPr>
          <p:spPr bwMode="auto">
            <a:xfrm>
              <a:off x="3353908" y="2980303"/>
              <a:ext cx="658184" cy="274638"/>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0" name="TextBox 39"/>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P2</a:t>
              </a:r>
            </a:p>
          </p:txBody>
        </p:sp>
      </p:grpSp>
      <p:grpSp>
        <p:nvGrpSpPr>
          <p:cNvPr id="8" name="Group 79"/>
          <p:cNvGrpSpPr>
            <a:grpSpLocks/>
          </p:cNvGrpSpPr>
          <p:nvPr/>
        </p:nvGrpSpPr>
        <p:grpSpPr bwMode="auto">
          <a:xfrm>
            <a:off x="8748728" y="3943287"/>
            <a:ext cx="611187" cy="254000"/>
            <a:chOff x="3353908" y="2980303"/>
            <a:chExt cx="658184" cy="274638"/>
          </a:xfrm>
        </p:grpSpPr>
        <p:sp>
          <p:nvSpPr>
            <p:cNvPr id="18543"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4" name="Rectangle 218"/>
            <p:cNvSpPr>
              <a:spLocks noChangeArrowheads="1"/>
            </p:cNvSpPr>
            <p:nvPr/>
          </p:nvSpPr>
          <p:spPr bwMode="auto">
            <a:xfrm>
              <a:off x="3353908" y="2980303"/>
              <a:ext cx="658184" cy="274638"/>
            </a:xfrm>
            <a:prstGeom prst="rect">
              <a:avLst/>
            </a:prstGeom>
            <a:solidFill>
              <a:srgbClr val="FF7D7D">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52" name="TextBox 51"/>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P4</a:t>
              </a:r>
            </a:p>
          </p:txBody>
        </p:sp>
      </p:grpSp>
      <p:grpSp>
        <p:nvGrpSpPr>
          <p:cNvPr id="11" name="Group 75"/>
          <p:cNvGrpSpPr>
            <a:grpSpLocks/>
          </p:cNvGrpSpPr>
          <p:nvPr/>
        </p:nvGrpSpPr>
        <p:grpSpPr bwMode="auto">
          <a:xfrm>
            <a:off x="7859723" y="5124387"/>
            <a:ext cx="611187" cy="254000"/>
            <a:chOff x="3353908" y="2980303"/>
            <a:chExt cx="658184" cy="274638"/>
          </a:xfrm>
        </p:grpSpPr>
        <p:sp>
          <p:nvSpPr>
            <p:cNvPr id="18540"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41"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8" name="TextBox 47"/>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P5</a:t>
              </a:r>
            </a:p>
          </p:txBody>
        </p:sp>
      </p:grpSp>
      <p:grpSp>
        <p:nvGrpSpPr>
          <p:cNvPr id="12" name="Group 71"/>
          <p:cNvGrpSpPr>
            <a:grpSpLocks/>
          </p:cNvGrpSpPr>
          <p:nvPr/>
        </p:nvGrpSpPr>
        <p:grpSpPr bwMode="auto">
          <a:xfrm>
            <a:off x="6986592" y="3946456"/>
            <a:ext cx="611187" cy="255588"/>
            <a:chOff x="3353908" y="2980303"/>
            <a:chExt cx="658184" cy="274638"/>
          </a:xfrm>
        </p:grpSpPr>
        <p:sp>
          <p:nvSpPr>
            <p:cNvPr id="18537"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38"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44" name="TextBox 43"/>
            <p:cNvSpPr txBox="1"/>
            <p:nvPr/>
          </p:nvSpPr>
          <p:spPr>
            <a:xfrm>
              <a:off x="3545380" y="3009303"/>
              <a:ext cx="275240" cy="231502"/>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P3</a:t>
              </a:r>
            </a:p>
          </p:txBody>
        </p:sp>
      </p:grpSp>
      <p:grpSp>
        <p:nvGrpSpPr>
          <p:cNvPr id="13" name="Group 66"/>
          <p:cNvGrpSpPr>
            <a:grpSpLocks/>
          </p:cNvGrpSpPr>
          <p:nvPr/>
        </p:nvGrpSpPr>
        <p:grpSpPr bwMode="auto">
          <a:xfrm>
            <a:off x="6986592" y="2762187"/>
            <a:ext cx="611187" cy="254000"/>
            <a:chOff x="3353908" y="2980303"/>
            <a:chExt cx="658184" cy="274638"/>
          </a:xfrm>
        </p:grpSpPr>
        <p:sp>
          <p:nvSpPr>
            <p:cNvPr id="18534" name="Rectangle 33"/>
            <p:cNvSpPr>
              <a:spLocks noChangeArrowheads="1"/>
            </p:cNvSpPr>
            <p:nvPr/>
          </p:nvSpPr>
          <p:spPr bwMode="auto">
            <a:xfrm>
              <a:off x="3353908" y="2980303"/>
              <a:ext cx="658184" cy="274638"/>
            </a:xfrm>
            <a:prstGeom prst="rect">
              <a:avLst/>
            </a:prstGeom>
            <a:solidFill>
              <a:schemeClr val="bg1"/>
            </a:solidFill>
            <a:ln>
              <a:noFill/>
            </a:ln>
            <a:extLst>
              <a:ext uri="{91240B29-F687-4f45-9708-019B960494DF}">
                <a14:hiddenLine xmlns="" xmlns:a14="http://schemas.microsoft.com/office/drawing/2010/main" w="9525" algn="ctr">
                  <a:solidFill>
                    <a:srgbClr val="000000"/>
                  </a:solidFill>
                  <a:round/>
                  <a:headEnd/>
                  <a:tailEnd/>
                </a14:hiddenLine>
              </a:ext>
            </a:extLst>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18535" name="Rectangle 218"/>
            <p:cNvSpPr>
              <a:spLocks noChangeArrowheads="1"/>
            </p:cNvSpPr>
            <p:nvPr/>
          </p:nvSpPr>
          <p:spPr bwMode="auto">
            <a:xfrm>
              <a:off x="3353908" y="2980303"/>
              <a:ext cx="658184" cy="274638"/>
            </a:xfrm>
            <a:prstGeom prst="rect">
              <a:avLst/>
            </a:prstGeom>
            <a:solidFill>
              <a:srgbClr val="CC0000">
                <a:alpha val="50195"/>
              </a:srgbClr>
            </a:solidFill>
            <a:ln w="9525" algn="ctr">
              <a:solidFill>
                <a:schemeClr val="tx1"/>
              </a:solidFill>
              <a:prstDash val="sysDash"/>
              <a:round/>
              <a:headEnd/>
              <a:tailEnd/>
            </a:ln>
          </p:spPr>
          <p:txBody>
            <a:bodyPr/>
            <a:lstStyle/>
            <a:p>
              <a:pPr defTabSz="457200" eaLnBrk="0" fontAlgn="base" hangingPunct="0">
                <a:spcBef>
                  <a:spcPct val="0"/>
                </a:spcBef>
                <a:spcAft>
                  <a:spcPct val="0"/>
                </a:spcAft>
                <a:buClr>
                  <a:srgbClr val="000000"/>
                </a:buClr>
                <a:buSzPct val="100000"/>
              </a:pPr>
              <a:endParaRPr lang="en-US" sz="2400">
                <a:solidFill>
                  <a:srgbClr val="FFFFFF"/>
                </a:solidFill>
                <a:latin typeface="Museo Sans 700" pitchFamily="50" charset="0"/>
              </a:endParaRPr>
            </a:p>
          </p:txBody>
        </p:sp>
        <p:sp>
          <p:nvSpPr>
            <p:cNvPr id="36" name="TextBox 35"/>
            <p:cNvSpPr txBox="1"/>
            <p:nvPr/>
          </p:nvSpPr>
          <p:spPr>
            <a:xfrm>
              <a:off x="3545380" y="3009484"/>
              <a:ext cx="275240" cy="232949"/>
            </a:xfrm>
            <a:prstGeom prst="rect">
              <a:avLst/>
            </a:prstGeom>
            <a:noFill/>
          </p:spPr>
          <p:txBody>
            <a:bodyPr lIns="0" tIns="0" rIns="0" bIns="0">
              <a:spAutoFit/>
            </a:bodyPr>
            <a:lstStyle/>
            <a:p>
              <a:pPr algn="ctr" defTabSz="457200" fontAlgn="base">
                <a:spcBef>
                  <a:spcPct val="0"/>
                </a:spcBef>
                <a:spcAft>
                  <a:spcPct val="0"/>
                </a:spcAft>
                <a:defRPr/>
              </a:pPr>
              <a:r>
                <a:rPr lang="en-US" sz="1400" dirty="0">
                  <a:solidFill>
                    <a:srgbClr val="000000"/>
                  </a:solidFill>
                  <a:latin typeface="Museo Sans 700" pitchFamily="50" charset="0"/>
                </a:rPr>
                <a:t>P1</a:t>
              </a:r>
            </a:p>
          </p:txBody>
        </p:sp>
      </p:grpSp>
      <p:sp>
        <p:nvSpPr>
          <p:cNvPr id="137" name="Rectangle 136"/>
          <p:cNvSpPr/>
          <p:nvPr/>
        </p:nvSpPr>
        <p:spPr bwMode="auto">
          <a:xfrm>
            <a:off x="8748713" y="423862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39" name="Rectangle 138"/>
          <p:cNvSpPr/>
          <p:nvPr/>
        </p:nvSpPr>
        <p:spPr bwMode="auto">
          <a:xfrm>
            <a:off x="6991350" y="423862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0" name="Rectangle 139"/>
          <p:cNvSpPr/>
          <p:nvPr/>
        </p:nvSpPr>
        <p:spPr bwMode="auto">
          <a:xfrm>
            <a:off x="6991350" y="3067051"/>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1" name="Rectangle 140"/>
          <p:cNvSpPr/>
          <p:nvPr/>
        </p:nvSpPr>
        <p:spPr bwMode="auto">
          <a:xfrm>
            <a:off x="8748713" y="3076575"/>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2" name="Rectangle 141"/>
          <p:cNvSpPr/>
          <p:nvPr/>
        </p:nvSpPr>
        <p:spPr bwMode="auto">
          <a:xfrm>
            <a:off x="7862888" y="5429251"/>
            <a:ext cx="609600" cy="228600"/>
          </a:xfrm>
          <a:prstGeom prst="rect">
            <a:avLst/>
          </a:prstGeom>
          <a:gradFill>
            <a:gsLst>
              <a:gs pos="0">
                <a:schemeClr val="bg1">
                  <a:lumMod val="65000"/>
                </a:schemeClr>
              </a:gs>
              <a:gs pos="20000">
                <a:schemeClr val="bg1">
                  <a:lumMod val="85000"/>
                </a:schemeClr>
              </a:gs>
              <a:gs pos="100000">
                <a:schemeClr val="bg1">
                  <a:lumMod val="75000"/>
                </a:schemeClr>
              </a:gs>
            </a:gsLst>
            <a:lin ang="5400000" scaled="0"/>
          </a:gradFill>
          <a:ln w="28575">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rgbClr val="4B4B4B"/>
                </a:solidFill>
                <a:latin typeface="Museo Sans 700" pitchFamily="50" charset="0"/>
              </a:rPr>
              <a:t>ITEM</a:t>
            </a:r>
          </a:p>
        </p:txBody>
      </p:sp>
      <p:sp>
        <p:nvSpPr>
          <p:cNvPr id="143" name="TextBox 142"/>
          <p:cNvSpPr txBox="1"/>
          <p:nvPr/>
        </p:nvSpPr>
        <p:spPr bwMode="auto">
          <a:xfrm>
            <a:off x="6844149" y="1752601"/>
            <a:ext cx="2669320" cy="486287"/>
          </a:xfrm>
          <a:prstGeom prst="rect">
            <a:avLst/>
          </a:prstGeom>
          <a:noFill/>
          <a:ln>
            <a:noFill/>
          </a:ln>
        </p:spPr>
        <p:txBody>
          <a:bodyPr wrap="none">
            <a:spAutoFit/>
          </a:bodyPr>
          <a:lstStyle>
            <a:defPPr>
              <a:defRPr lang="en-US"/>
            </a:defPPr>
            <a:lvl1pPr algn="ctr">
              <a:lnSpc>
                <a:spcPct val="80000"/>
              </a:lnSpc>
              <a:defRPr sz="3200">
                <a:solidFill>
                  <a:srgbClr val="4B4B4B"/>
                </a:solidFill>
                <a:latin typeface="Museo Sans 700" pitchFamily="50" charset="0"/>
              </a:defRPr>
            </a:lvl1pPr>
          </a:lstStyle>
          <a:p>
            <a:r>
              <a:rPr lang="en-US" dirty="0"/>
              <a:t>Partitions</a:t>
            </a:r>
          </a:p>
        </p:txBody>
      </p:sp>
      <p:pic>
        <p:nvPicPr>
          <p:cNvPr id="151" name="Picture 150" descr="ServerCabinet.png"/>
          <p:cNvPicPr>
            <a:picLocks noChangeAspect="1"/>
          </p:cNvPicPr>
          <p:nvPr/>
        </p:nvPicPr>
        <p:blipFill>
          <a:blip r:embed="rId3"/>
          <a:stretch>
            <a:fillRect/>
          </a:stretch>
        </p:blipFill>
        <p:spPr>
          <a:xfrm>
            <a:off x="2827338" y="2416605"/>
            <a:ext cx="1066800" cy="1839913"/>
          </a:xfrm>
          <a:prstGeom prst="rect">
            <a:avLst/>
          </a:prstGeom>
          <a:effectLst>
            <a:outerShdw blurRad="50800" dist="38100" dir="2700000" algn="tl" rotWithShape="0">
              <a:prstClr val="black">
                <a:alpha val="40000"/>
              </a:prstClr>
            </a:outerShdw>
          </a:effectLst>
        </p:spPr>
      </p:pic>
      <p:sp>
        <p:nvSpPr>
          <p:cNvPr id="154" name="TextBox 9"/>
          <p:cNvSpPr txBox="1">
            <a:spLocks noChangeArrowheads="1"/>
          </p:cNvSpPr>
          <p:nvPr/>
        </p:nvSpPr>
        <p:spPr bwMode="auto">
          <a:xfrm>
            <a:off x="1868511" y="4619764"/>
            <a:ext cx="2917786" cy="880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cxnSp>
        <p:nvCxnSpPr>
          <p:cNvPr id="155" name="Straight Arrow Connector 154"/>
          <p:cNvCxnSpPr>
            <a:cxnSpLocks noChangeShapeType="1"/>
            <a:endCxn id="5" idx="1"/>
          </p:cNvCxnSpPr>
          <p:nvPr/>
        </p:nvCxnSpPr>
        <p:spPr bwMode="auto">
          <a:xfrm flipV="1">
            <a:off x="3894138" y="2917825"/>
            <a:ext cx="2811462" cy="418704"/>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cxnSpLocks noChangeShapeType="1"/>
            <a:stCxn id="151" idx="3"/>
            <a:endCxn id="9" idx="1"/>
          </p:cNvCxnSpPr>
          <p:nvPr/>
        </p:nvCxnSpPr>
        <p:spPr bwMode="auto">
          <a:xfrm>
            <a:off x="3894147" y="3336531"/>
            <a:ext cx="4573587" cy="762396"/>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cxnSpLocks noChangeShapeType="1"/>
            <a:stCxn id="151" idx="3"/>
            <a:endCxn id="7" idx="1"/>
          </p:cNvCxnSpPr>
          <p:nvPr/>
        </p:nvCxnSpPr>
        <p:spPr bwMode="auto">
          <a:xfrm>
            <a:off x="3894187" y="3336529"/>
            <a:ext cx="3684587" cy="1943496"/>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noChangeShapeType="1"/>
            <a:stCxn id="151" idx="3"/>
            <a:endCxn id="10" idx="1"/>
          </p:cNvCxnSpPr>
          <p:nvPr/>
        </p:nvCxnSpPr>
        <p:spPr bwMode="auto">
          <a:xfrm flipV="1">
            <a:off x="3894147" y="2917825"/>
            <a:ext cx="4573587" cy="418704"/>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cxnSpLocks noChangeShapeType="1"/>
            <a:stCxn id="151" idx="3"/>
            <a:endCxn id="6" idx="1"/>
          </p:cNvCxnSpPr>
          <p:nvPr/>
        </p:nvCxnSpPr>
        <p:spPr bwMode="auto">
          <a:xfrm>
            <a:off x="3894138" y="3336531"/>
            <a:ext cx="2811462" cy="762396"/>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cxnSpLocks noChangeShapeType="1"/>
          </p:cNvCxnSpPr>
          <p:nvPr/>
        </p:nvCxnSpPr>
        <p:spPr bwMode="auto">
          <a:xfrm flipV="1">
            <a:off x="3899848" y="2922896"/>
            <a:ext cx="2811462" cy="418704"/>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cxnSpLocks noChangeShapeType="1"/>
          </p:cNvCxnSpPr>
          <p:nvPr/>
        </p:nvCxnSpPr>
        <p:spPr bwMode="auto">
          <a:xfrm>
            <a:off x="3899867" y="3341602"/>
            <a:ext cx="4573587" cy="762396"/>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cxnSpLocks noChangeShapeType="1"/>
          </p:cNvCxnSpPr>
          <p:nvPr/>
        </p:nvCxnSpPr>
        <p:spPr bwMode="auto">
          <a:xfrm>
            <a:off x="3899897" y="3341600"/>
            <a:ext cx="3684587" cy="1943496"/>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cxnSpLocks noChangeShapeType="1"/>
          </p:cNvCxnSpPr>
          <p:nvPr/>
        </p:nvCxnSpPr>
        <p:spPr bwMode="auto">
          <a:xfrm flipV="1">
            <a:off x="3899867" y="2922896"/>
            <a:ext cx="4573587" cy="418704"/>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cxnSpLocks noChangeShapeType="1"/>
          </p:cNvCxnSpPr>
          <p:nvPr/>
        </p:nvCxnSpPr>
        <p:spPr bwMode="auto">
          <a:xfrm>
            <a:off x="3899848" y="3341602"/>
            <a:ext cx="2811462" cy="762396"/>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8234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par>
                          <p:cTn id="8" fill="hold">
                            <p:stCondLst>
                              <p:cond delay="500"/>
                            </p:stCondLst>
                            <p:childTnLst>
                              <p:par>
                                <p:cTn id="9" presetID="10" presetClass="exit" presetSubtype="0" fill="hold" nodeType="afterEffect">
                                  <p:stCondLst>
                                    <p:cond delay="1000"/>
                                  </p:stCondLst>
                                  <p:childTnLst>
                                    <p:animEffect transition="out" filter="fade">
                                      <p:cBhvr>
                                        <p:cTn id="10" dur="250"/>
                                        <p:tgtEl>
                                          <p:spTgt spid="155"/>
                                        </p:tgtEl>
                                      </p:cBhvr>
                                    </p:animEffect>
                                    <p:set>
                                      <p:cBhvr>
                                        <p:cTn id="11" dur="1" fill="hold">
                                          <p:stCondLst>
                                            <p:cond delay="249"/>
                                          </p:stCondLst>
                                        </p:cTn>
                                        <p:tgtEl>
                                          <p:spTgt spid="155"/>
                                        </p:tgtEl>
                                        <p:attrNameLst>
                                          <p:attrName>style.visibility</p:attrName>
                                        </p:attrNameLst>
                                      </p:cBhvr>
                                      <p:to>
                                        <p:strVal val="hidden"/>
                                      </p:to>
                                    </p:se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wipe(left)">
                                      <p:cBhvr>
                                        <p:cTn id="15" dur="500"/>
                                        <p:tgtEl>
                                          <p:spTgt spid="161"/>
                                        </p:tgtEl>
                                      </p:cBhvr>
                                    </p:animEffect>
                                  </p:childTnLst>
                                </p:cTn>
                              </p:par>
                            </p:childTnLst>
                          </p:cTn>
                        </p:par>
                        <p:par>
                          <p:cTn id="16" fill="hold">
                            <p:stCondLst>
                              <p:cond delay="2250"/>
                            </p:stCondLst>
                            <p:childTnLst>
                              <p:par>
                                <p:cTn id="17" presetID="10" presetClass="exit" presetSubtype="0" fill="hold" nodeType="afterEffect">
                                  <p:stCondLst>
                                    <p:cond delay="500"/>
                                  </p:stCondLst>
                                  <p:childTnLst>
                                    <p:animEffect transition="out" filter="fade">
                                      <p:cBhvr>
                                        <p:cTn id="18" dur="250"/>
                                        <p:tgtEl>
                                          <p:spTgt spid="161"/>
                                        </p:tgtEl>
                                      </p:cBhvr>
                                    </p:animEffect>
                                    <p:set>
                                      <p:cBhvr>
                                        <p:cTn id="19" dur="1" fill="hold">
                                          <p:stCondLst>
                                            <p:cond delay="249"/>
                                          </p:stCondLst>
                                        </p:cTn>
                                        <p:tgtEl>
                                          <p:spTgt spid="161"/>
                                        </p:tgtEl>
                                        <p:attrNameLst>
                                          <p:attrName>style.visibility</p:attrName>
                                        </p:attrNameLst>
                                      </p:cBhvr>
                                      <p:to>
                                        <p:strVal val="hidden"/>
                                      </p:to>
                                    </p:set>
                                  </p:childTnLst>
                                </p:cTn>
                              </p:par>
                            </p:childTnLst>
                          </p:cTn>
                        </p:par>
                        <p:par>
                          <p:cTn id="20" fill="hold">
                            <p:stCondLst>
                              <p:cond delay="3000"/>
                            </p:stCondLst>
                            <p:childTnLst>
                              <p:par>
                                <p:cTn id="21" presetID="22" presetClass="entr" presetSubtype="8" fill="hold" nodeType="afterEffect">
                                  <p:stCondLst>
                                    <p:cond delay="500"/>
                                  </p:stCondLst>
                                  <p:childTnLst>
                                    <p:set>
                                      <p:cBhvr>
                                        <p:cTn id="22" dur="1" fill="hold">
                                          <p:stCondLst>
                                            <p:cond delay="0"/>
                                          </p:stCondLst>
                                        </p:cTn>
                                        <p:tgtEl>
                                          <p:spTgt spid="156"/>
                                        </p:tgtEl>
                                        <p:attrNameLst>
                                          <p:attrName>style.visibility</p:attrName>
                                        </p:attrNameLst>
                                      </p:cBhvr>
                                      <p:to>
                                        <p:strVal val="visible"/>
                                      </p:to>
                                    </p:set>
                                    <p:animEffect transition="in" filter="wipe(left)">
                                      <p:cBhvr>
                                        <p:cTn id="23" dur="500"/>
                                        <p:tgtEl>
                                          <p:spTgt spid="156"/>
                                        </p:tgtEl>
                                      </p:cBhvr>
                                    </p:animEffect>
                                  </p:childTnLst>
                                </p:cTn>
                              </p:par>
                            </p:childTnLst>
                          </p:cTn>
                        </p:par>
                        <p:par>
                          <p:cTn id="24" fill="hold">
                            <p:stCondLst>
                              <p:cond delay="4000"/>
                            </p:stCondLst>
                            <p:childTnLst>
                              <p:par>
                                <p:cTn id="25" presetID="10" presetClass="exit" presetSubtype="0" fill="hold" nodeType="afterEffect">
                                  <p:stCondLst>
                                    <p:cond delay="1000"/>
                                  </p:stCondLst>
                                  <p:childTnLst>
                                    <p:animEffect transition="out" filter="fade">
                                      <p:cBhvr>
                                        <p:cTn id="26" dur="250"/>
                                        <p:tgtEl>
                                          <p:spTgt spid="156"/>
                                        </p:tgtEl>
                                      </p:cBhvr>
                                    </p:animEffect>
                                    <p:set>
                                      <p:cBhvr>
                                        <p:cTn id="27" dur="1" fill="hold">
                                          <p:stCondLst>
                                            <p:cond delay="249"/>
                                          </p:stCondLst>
                                        </p:cTn>
                                        <p:tgtEl>
                                          <p:spTgt spid="156"/>
                                        </p:tgtEl>
                                        <p:attrNameLst>
                                          <p:attrName>style.visibility</p:attrName>
                                        </p:attrNameLst>
                                      </p:cBhvr>
                                      <p:to>
                                        <p:strVal val="hidden"/>
                                      </p:to>
                                    </p:set>
                                  </p:childTnLst>
                                </p:cTn>
                              </p:par>
                            </p:childTnLst>
                          </p:cTn>
                        </p:par>
                        <p:par>
                          <p:cTn id="28" fill="hold">
                            <p:stCondLst>
                              <p:cond delay="5250"/>
                            </p:stCondLst>
                            <p:childTnLst>
                              <p:par>
                                <p:cTn id="29" presetID="22" presetClass="entr" presetSubtype="8" fill="hold" nodeType="afterEffect">
                                  <p:stCondLst>
                                    <p:cond delay="500"/>
                                  </p:stCondLst>
                                  <p:childTnLst>
                                    <p:set>
                                      <p:cBhvr>
                                        <p:cTn id="30" dur="1" fill="hold">
                                          <p:stCondLst>
                                            <p:cond delay="0"/>
                                          </p:stCondLst>
                                        </p:cTn>
                                        <p:tgtEl>
                                          <p:spTgt spid="157"/>
                                        </p:tgtEl>
                                        <p:attrNameLst>
                                          <p:attrName>style.visibility</p:attrName>
                                        </p:attrNameLst>
                                      </p:cBhvr>
                                      <p:to>
                                        <p:strVal val="visible"/>
                                      </p:to>
                                    </p:set>
                                    <p:animEffect transition="in" filter="wipe(left)">
                                      <p:cBhvr>
                                        <p:cTn id="31" dur="500"/>
                                        <p:tgtEl>
                                          <p:spTgt spid="157"/>
                                        </p:tgtEl>
                                      </p:cBhvr>
                                    </p:animEffect>
                                  </p:childTnLst>
                                </p:cTn>
                              </p:par>
                            </p:childTnLst>
                          </p:cTn>
                        </p:par>
                        <p:par>
                          <p:cTn id="32" fill="hold">
                            <p:stCondLst>
                              <p:cond delay="6250"/>
                            </p:stCondLst>
                            <p:childTnLst>
                              <p:par>
                                <p:cTn id="33" presetID="10" presetClass="exit" presetSubtype="0" fill="hold" nodeType="afterEffect">
                                  <p:stCondLst>
                                    <p:cond delay="1000"/>
                                  </p:stCondLst>
                                  <p:childTnLst>
                                    <p:animEffect transition="out" filter="fade">
                                      <p:cBhvr>
                                        <p:cTn id="34" dur="250"/>
                                        <p:tgtEl>
                                          <p:spTgt spid="157"/>
                                        </p:tgtEl>
                                      </p:cBhvr>
                                    </p:animEffect>
                                    <p:set>
                                      <p:cBhvr>
                                        <p:cTn id="35" dur="1" fill="hold">
                                          <p:stCondLst>
                                            <p:cond delay="249"/>
                                          </p:stCondLst>
                                        </p:cTn>
                                        <p:tgtEl>
                                          <p:spTgt spid="157"/>
                                        </p:tgtEl>
                                        <p:attrNameLst>
                                          <p:attrName>style.visibility</p:attrName>
                                        </p:attrNameLst>
                                      </p:cBhvr>
                                      <p:to>
                                        <p:strVal val="hidden"/>
                                      </p:to>
                                    </p:set>
                                  </p:childTnLst>
                                </p:cTn>
                              </p:par>
                            </p:childTnLst>
                          </p:cTn>
                        </p:par>
                        <p:par>
                          <p:cTn id="36" fill="hold">
                            <p:stCondLst>
                              <p:cond delay="7500"/>
                            </p:stCondLst>
                            <p:childTnLst>
                              <p:par>
                                <p:cTn id="37" presetID="22" presetClass="entr" presetSubtype="8" fill="hold" nodeType="afterEffect">
                                  <p:stCondLst>
                                    <p:cond delay="0"/>
                                  </p:stCondLst>
                                  <p:childTnLst>
                                    <p:set>
                                      <p:cBhvr>
                                        <p:cTn id="38" dur="1" fill="hold">
                                          <p:stCondLst>
                                            <p:cond delay="0"/>
                                          </p:stCondLst>
                                        </p:cTn>
                                        <p:tgtEl>
                                          <p:spTgt spid="160"/>
                                        </p:tgtEl>
                                        <p:attrNameLst>
                                          <p:attrName>style.visibility</p:attrName>
                                        </p:attrNameLst>
                                      </p:cBhvr>
                                      <p:to>
                                        <p:strVal val="visible"/>
                                      </p:to>
                                    </p:set>
                                    <p:animEffect transition="in" filter="wipe(left)">
                                      <p:cBhvr>
                                        <p:cTn id="39" dur="500"/>
                                        <p:tgtEl>
                                          <p:spTgt spid="160"/>
                                        </p:tgtEl>
                                      </p:cBhvr>
                                    </p:animEffect>
                                  </p:childTnLst>
                                </p:cTn>
                              </p:par>
                            </p:childTnLst>
                          </p:cTn>
                        </p:par>
                        <p:par>
                          <p:cTn id="40" fill="hold">
                            <p:stCondLst>
                              <p:cond delay="8000"/>
                            </p:stCondLst>
                            <p:childTnLst>
                              <p:par>
                                <p:cTn id="41" presetID="10" presetClass="exit" presetSubtype="0" fill="hold" nodeType="afterEffect">
                                  <p:stCondLst>
                                    <p:cond delay="1000"/>
                                  </p:stCondLst>
                                  <p:childTnLst>
                                    <p:animEffect transition="out" filter="fade">
                                      <p:cBhvr>
                                        <p:cTn id="42" dur="250"/>
                                        <p:tgtEl>
                                          <p:spTgt spid="160"/>
                                        </p:tgtEl>
                                      </p:cBhvr>
                                    </p:animEffect>
                                    <p:set>
                                      <p:cBhvr>
                                        <p:cTn id="43" dur="1" fill="hold">
                                          <p:stCondLst>
                                            <p:cond delay="249"/>
                                          </p:stCondLst>
                                        </p:cTn>
                                        <p:tgtEl>
                                          <p:spTgt spid="160"/>
                                        </p:tgtEl>
                                        <p:attrNameLst>
                                          <p:attrName>style.visibility</p:attrName>
                                        </p:attrNameLst>
                                      </p:cBhvr>
                                      <p:to>
                                        <p:strVal val="hidden"/>
                                      </p:to>
                                    </p:set>
                                  </p:childTnLst>
                                </p:cTn>
                              </p:par>
                            </p:childTnLst>
                          </p:cTn>
                        </p:par>
                        <p:par>
                          <p:cTn id="44" fill="hold">
                            <p:stCondLst>
                              <p:cond delay="9250"/>
                            </p:stCondLst>
                            <p:childTnLst>
                              <p:par>
                                <p:cTn id="45" presetID="22" presetClass="entr" presetSubtype="8" fill="hold" nodeType="afterEffect">
                                  <p:stCondLst>
                                    <p:cond delay="500"/>
                                  </p:stCondLst>
                                  <p:childTnLst>
                                    <p:set>
                                      <p:cBhvr>
                                        <p:cTn id="46" dur="1" fill="hold">
                                          <p:stCondLst>
                                            <p:cond delay="0"/>
                                          </p:stCondLst>
                                        </p:cTn>
                                        <p:tgtEl>
                                          <p:spTgt spid="158"/>
                                        </p:tgtEl>
                                        <p:attrNameLst>
                                          <p:attrName>style.visibility</p:attrName>
                                        </p:attrNameLst>
                                      </p:cBhvr>
                                      <p:to>
                                        <p:strVal val="visible"/>
                                      </p:to>
                                    </p:set>
                                    <p:animEffect transition="in" filter="wipe(left)">
                                      <p:cBhvr>
                                        <p:cTn id="47" dur="500"/>
                                        <p:tgtEl>
                                          <p:spTgt spid="158"/>
                                        </p:tgtEl>
                                      </p:cBhvr>
                                    </p:animEffect>
                                  </p:childTnLst>
                                </p:cTn>
                              </p:par>
                            </p:childTnLst>
                          </p:cTn>
                        </p:par>
                        <p:par>
                          <p:cTn id="48" fill="hold">
                            <p:stCondLst>
                              <p:cond delay="10250"/>
                            </p:stCondLst>
                            <p:childTnLst>
                              <p:par>
                                <p:cTn id="49" presetID="10" presetClass="exit" presetSubtype="0" fill="hold" nodeType="afterEffect">
                                  <p:stCondLst>
                                    <p:cond delay="1000"/>
                                  </p:stCondLst>
                                  <p:childTnLst>
                                    <p:animEffect transition="out" filter="fade">
                                      <p:cBhvr>
                                        <p:cTn id="50" dur="250"/>
                                        <p:tgtEl>
                                          <p:spTgt spid="158"/>
                                        </p:tgtEl>
                                      </p:cBhvr>
                                    </p:animEffect>
                                    <p:set>
                                      <p:cBhvr>
                                        <p:cTn id="51" dur="1" fill="hold">
                                          <p:stCondLst>
                                            <p:cond delay="249"/>
                                          </p:stCondLst>
                                        </p:cTn>
                                        <p:tgtEl>
                                          <p:spTgt spid="158"/>
                                        </p:tgtEl>
                                        <p:attrNameLst>
                                          <p:attrName>style.visibility</p:attrName>
                                        </p:attrNameLst>
                                      </p:cBhvr>
                                      <p:to>
                                        <p:strVal val="hidden"/>
                                      </p:to>
                                    </p:set>
                                  </p:childTnLst>
                                </p:cTn>
                              </p:par>
                            </p:childTnLst>
                          </p:cTn>
                        </p:par>
                        <p:par>
                          <p:cTn id="52" fill="hold">
                            <p:stCondLst>
                              <p:cond delay="11500"/>
                            </p:stCondLst>
                            <p:childTnLst>
                              <p:par>
                                <p:cTn id="53" presetID="22" presetClass="entr" presetSubtype="8" fill="hold" nodeType="afterEffect">
                                  <p:stCondLst>
                                    <p:cond delay="500"/>
                                  </p:stCondLst>
                                  <p:childTnLst>
                                    <p:set>
                                      <p:cBhvr>
                                        <p:cTn id="54" dur="1" fill="hold">
                                          <p:stCondLst>
                                            <p:cond delay="0"/>
                                          </p:stCondLst>
                                        </p:cTn>
                                        <p:tgtEl>
                                          <p:spTgt spid="159"/>
                                        </p:tgtEl>
                                        <p:attrNameLst>
                                          <p:attrName>style.visibility</p:attrName>
                                        </p:attrNameLst>
                                      </p:cBhvr>
                                      <p:to>
                                        <p:strVal val="visible"/>
                                      </p:to>
                                    </p:set>
                                    <p:animEffect transition="in" filter="wipe(left)">
                                      <p:cBhvr>
                                        <p:cTn id="55" dur="500"/>
                                        <p:tgtEl>
                                          <p:spTgt spid="159"/>
                                        </p:tgtEl>
                                      </p:cBhvr>
                                    </p:animEffect>
                                  </p:childTnLst>
                                </p:cTn>
                              </p:par>
                            </p:childTnLst>
                          </p:cTn>
                        </p:par>
                        <p:par>
                          <p:cTn id="56" fill="hold">
                            <p:stCondLst>
                              <p:cond delay="12500"/>
                            </p:stCondLst>
                            <p:childTnLst>
                              <p:par>
                                <p:cTn id="57" presetID="10" presetClass="exit" presetSubtype="0" fill="hold" nodeType="afterEffect">
                                  <p:stCondLst>
                                    <p:cond delay="1000"/>
                                  </p:stCondLst>
                                  <p:childTnLst>
                                    <p:animEffect transition="out" filter="fade">
                                      <p:cBhvr>
                                        <p:cTn id="58" dur="250"/>
                                        <p:tgtEl>
                                          <p:spTgt spid="159"/>
                                        </p:tgtEl>
                                      </p:cBhvr>
                                    </p:animEffect>
                                    <p:set>
                                      <p:cBhvr>
                                        <p:cTn id="59" dur="1" fill="hold">
                                          <p:stCondLst>
                                            <p:cond delay="249"/>
                                          </p:stCondLst>
                                        </p:cTn>
                                        <p:tgtEl>
                                          <p:spTgt spid="159"/>
                                        </p:tgtEl>
                                        <p:attrNameLst>
                                          <p:attrName>style.visibility</p:attrName>
                                        </p:attrNameLst>
                                      </p:cBhvr>
                                      <p:to>
                                        <p:strVal val="hidden"/>
                                      </p:to>
                                    </p:set>
                                  </p:childTnLst>
                                </p:cTn>
                              </p:par>
                            </p:childTnLst>
                          </p:cTn>
                        </p:par>
                        <p:par>
                          <p:cTn id="60" fill="hold">
                            <p:stCondLst>
                              <p:cond delay="13750"/>
                            </p:stCondLst>
                            <p:childTnLst>
                              <p:par>
                                <p:cTn id="61" presetID="22" presetClass="entr" presetSubtype="8" fill="hold" nodeType="afterEffect">
                                  <p:stCondLst>
                                    <p:cond delay="0"/>
                                  </p:stCondLst>
                                  <p:childTnLst>
                                    <p:set>
                                      <p:cBhvr>
                                        <p:cTn id="62" dur="1" fill="hold">
                                          <p:stCondLst>
                                            <p:cond delay="0"/>
                                          </p:stCondLst>
                                        </p:cTn>
                                        <p:tgtEl>
                                          <p:spTgt spid="164"/>
                                        </p:tgtEl>
                                        <p:attrNameLst>
                                          <p:attrName>style.visibility</p:attrName>
                                        </p:attrNameLst>
                                      </p:cBhvr>
                                      <p:to>
                                        <p:strVal val="visible"/>
                                      </p:to>
                                    </p:set>
                                    <p:animEffect transition="in" filter="wipe(left)">
                                      <p:cBhvr>
                                        <p:cTn id="63" dur="500"/>
                                        <p:tgtEl>
                                          <p:spTgt spid="164"/>
                                        </p:tgtEl>
                                      </p:cBhvr>
                                    </p:animEffect>
                                  </p:childTnLst>
                                </p:cTn>
                              </p:par>
                            </p:childTnLst>
                          </p:cTn>
                        </p:par>
                        <p:par>
                          <p:cTn id="64" fill="hold">
                            <p:stCondLst>
                              <p:cond delay="14250"/>
                            </p:stCondLst>
                            <p:childTnLst>
                              <p:par>
                                <p:cTn id="65" presetID="10" presetClass="exit" presetSubtype="0" fill="hold" nodeType="afterEffect">
                                  <p:stCondLst>
                                    <p:cond delay="500"/>
                                  </p:stCondLst>
                                  <p:childTnLst>
                                    <p:animEffect transition="out" filter="fade">
                                      <p:cBhvr>
                                        <p:cTn id="66" dur="250"/>
                                        <p:tgtEl>
                                          <p:spTgt spid="164"/>
                                        </p:tgtEl>
                                      </p:cBhvr>
                                    </p:animEffect>
                                    <p:set>
                                      <p:cBhvr>
                                        <p:cTn id="67" dur="1" fill="hold">
                                          <p:stCondLst>
                                            <p:cond delay="249"/>
                                          </p:stCondLst>
                                        </p:cTn>
                                        <p:tgtEl>
                                          <p:spTgt spid="164"/>
                                        </p:tgtEl>
                                        <p:attrNameLst>
                                          <p:attrName>style.visibility</p:attrName>
                                        </p:attrNameLst>
                                      </p:cBhvr>
                                      <p:to>
                                        <p:strVal val="hidden"/>
                                      </p:to>
                                    </p:set>
                                  </p:childTnLst>
                                </p:cTn>
                              </p:par>
                            </p:childTnLst>
                          </p:cTn>
                        </p:par>
                        <p:par>
                          <p:cTn id="68" fill="hold">
                            <p:stCondLst>
                              <p:cond delay="15000"/>
                            </p:stCondLst>
                            <p:childTnLst>
                              <p:par>
                                <p:cTn id="69" presetID="22" presetClass="entr" presetSubtype="8" fill="hold" nodeType="afterEffect">
                                  <p:stCondLst>
                                    <p:cond delay="500"/>
                                  </p:stCondLst>
                                  <p:childTnLst>
                                    <p:set>
                                      <p:cBhvr>
                                        <p:cTn id="70" dur="1" fill="hold">
                                          <p:stCondLst>
                                            <p:cond delay="0"/>
                                          </p:stCondLst>
                                        </p:cTn>
                                        <p:tgtEl>
                                          <p:spTgt spid="162"/>
                                        </p:tgtEl>
                                        <p:attrNameLst>
                                          <p:attrName>style.visibility</p:attrName>
                                        </p:attrNameLst>
                                      </p:cBhvr>
                                      <p:to>
                                        <p:strVal val="visible"/>
                                      </p:to>
                                    </p:set>
                                    <p:animEffect transition="in" filter="wipe(left)">
                                      <p:cBhvr>
                                        <p:cTn id="71" dur="500"/>
                                        <p:tgtEl>
                                          <p:spTgt spid="162"/>
                                        </p:tgtEl>
                                      </p:cBhvr>
                                    </p:animEffect>
                                  </p:childTnLst>
                                </p:cTn>
                              </p:par>
                            </p:childTnLst>
                          </p:cTn>
                        </p:par>
                        <p:par>
                          <p:cTn id="72" fill="hold">
                            <p:stCondLst>
                              <p:cond delay="16000"/>
                            </p:stCondLst>
                            <p:childTnLst>
                              <p:par>
                                <p:cTn id="73" presetID="10" presetClass="exit" presetSubtype="0" fill="hold" nodeType="afterEffect">
                                  <p:stCondLst>
                                    <p:cond delay="1000"/>
                                  </p:stCondLst>
                                  <p:childTnLst>
                                    <p:animEffect transition="out" filter="fade">
                                      <p:cBhvr>
                                        <p:cTn id="74" dur="250"/>
                                        <p:tgtEl>
                                          <p:spTgt spid="162"/>
                                        </p:tgtEl>
                                      </p:cBhvr>
                                    </p:animEffect>
                                    <p:set>
                                      <p:cBhvr>
                                        <p:cTn id="75" dur="1" fill="hold">
                                          <p:stCondLst>
                                            <p:cond delay="249"/>
                                          </p:stCondLst>
                                        </p:cTn>
                                        <p:tgtEl>
                                          <p:spTgt spid="162"/>
                                        </p:tgtEl>
                                        <p:attrNameLst>
                                          <p:attrName>style.visibility</p:attrName>
                                        </p:attrNameLst>
                                      </p:cBhvr>
                                      <p:to>
                                        <p:strVal val="hidden"/>
                                      </p:to>
                                    </p:set>
                                  </p:childTnLst>
                                </p:cTn>
                              </p:par>
                            </p:childTnLst>
                          </p:cTn>
                        </p:par>
                        <p:par>
                          <p:cTn id="76" fill="hold">
                            <p:stCondLst>
                              <p:cond delay="17250"/>
                            </p:stCondLst>
                            <p:childTnLst>
                              <p:par>
                                <p:cTn id="77" presetID="22" presetClass="entr" presetSubtype="8" fill="hold" nodeType="afterEffect">
                                  <p:stCondLst>
                                    <p:cond delay="500"/>
                                  </p:stCondLst>
                                  <p:childTnLst>
                                    <p:set>
                                      <p:cBhvr>
                                        <p:cTn id="78" dur="1" fill="hold">
                                          <p:stCondLst>
                                            <p:cond delay="0"/>
                                          </p:stCondLst>
                                        </p:cTn>
                                        <p:tgtEl>
                                          <p:spTgt spid="163"/>
                                        </p:tgtEl>
                                        <p:attrNameLst>
                                          <p:attrName>style.visibility</p:attrName>
                                        </p:attrNameLst>
                                      </p:cBhvr>
                                      <p:to>
                                        <p:strVal val="visible"/>
                                      </p:to>
                                    </p:set>
                                    <p:animEffect transition="in" filter="wipe(left)">
                                      <p:cBhvr>
                                        <p:cTn id="79" dur="500"/>
                                        <p:tgtEl>
                                          <p:spTgt spid="163"/>
                                        </p:tgtEl>
                                      </p:cBhvr>
                                    </p:animEffect>
                                  </p:childTnLst>
                                </p:cTn>
                              </p:par>
                            </p:childTnLst>
                          </p:cTn>
                        </p:par>
                        <p:par>
                          <p:cTn id="80" fill="hold">
                            <p:stCondLst>
                              <p:cond delay="18250"/>
                            </p:stCondLst>
                            <p:childTnLst>
                              <p:par>
                                <p:cTn id="81" presetID="10" presetClass="exit" presetSubtype="0" fill="hold" nodeType="afterEffect">
                                  <p:stCondLst>
                                    <p:cond delay="1000"/>
                                  </p:stCondLst>
                                  <p:childTnLst>
                                    <p:animEffect transition="out" filter="fade">
                                      <p:cBhvr>
                                        <p:cTn id="82" dur="250"/>
                                        <p:tgtEl>
                                          <p:spTgt spid="163"/>
                                        </p:tgtEl>
                                      </p:cBhvr>
                                    </p:animEffect>
                                    <p:set>
                                      <p:cBhvr>
                                        <p:cTn id="83" dur="1" fill="hold">
                                          <p:stCondLst>
                                            <p:cond delay="24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82635"/>
            <a:ext cx="10801350" cy="1346202"/>
          </a:xfrm>
        </p:spPr>
        <p:txBody>
          <a:bodyPr/>
          <a:lstStyle/>
          <a:p>
            <a:r>
              <a:rPr lang="en-US" dirty="0"/>
              <a:t>1980s – Object Oriented Databases</a:t>
            </a:r>
          </a:p>
        </p:txBody>
      </p:sp>
      <p:sp>
        <p:nvSpPr>
          <p:cNvPr id="3" name="Text Placeholder 2"/>
          <p:cNvSpPr>
            <a:spLocks noGrp="1"/>
          </p:cNvSpPr>
          <p:nvPr>
            <p:ph type="body" sz="quarter" idx="13"/>
          </p:nvPr>
        </p:nvSpPr>
        <p:spPr>
          <a:xfrm>
            <a:off x="1981200" y="1524000"/>
            <a:ext cx="8458200" cy="996170"/>
          </a:xfrm>
        </p:spPr>
        <p:txBody>
          <a:bodyPr vert="horz" lIns="91440" tIns="45720" rIns="91440" bIns="45720" rtlCol="0">
            <a:spAutoFit/>
          </a:bodyPr>
          <a:lstStyle/>
          <a:p>
            <a:r>
              <a:rPr lang="en-US" dirty="0"/>
              <a:t>Avoid “</a:t>
            </a:r>
            <a:r>
              <a:rPr lang="en-US" dirty="0">
                <a:solidFill>
                  <a:srgbClr val="EF3E42"/>
                </a:solidFill>
              </a:rPr>
              <a:t>relational-object impedance</a:t>
            </a:r>
            <a:r>
              <a:rPr lang="en-US" dirty="0"/>
              <a:t> </a:t>
            </a:r>
            <a:r>
              <a:rPr lang="en-US" dirty="0">
                <a:solidFill>
                  <a:srgbClr val="EF3E42"/>
                </a:solidFill>
              </a:rPr>
              <a:t>mismatch</a:t>
            </a:r>
            <a:r>
              <a:rPr lang="en-US" dirty="0"/>
              <a:t>.”</a:t>
            </a:r>
          </a:p>
          <a:p>
            <a:r>
              <a:rPr lang="en-US" dirty="0"/>
              <a:t>Tight coupling between objects and database.</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47</a:t>
            </a:fld>
            <a:endParaRPr dirty="0">
              <a:latin typeface="Museo Sans 100" pitchFamily="50" charset="0"/>
            </a:endParaRPr>
          </a:p>
        </p:txBody>
      </p:sp>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colorTemperature colorTemp="5900"/>
                    </a14:imgEffect>
                  </a14:imgLayer>
                </a14:imgProps>
              </a:ext>
              <a:ext uri="{28A0092B-C50C-407E-A947-70E740481C1C}">
                <a14:useLocalDpi xmlns:a14="http://schemas.microsoft.com/office/drawing/2010/main" val="0"/>
              </a:ext>
            </a:extLst>
          </a:blip>
          <a:srcRect l="44387" t="4841" r="45041" b="79390"/>
          <a:stretch/>
        </p:blipFill>
        <p:spPr>
          <a:xfrm>
            <a:off x="5357528" y="3660314"/>
            <a:ext cx="1451919" cy="1737360"/>
          </a:xfrm>
          <a:prstGeom prst="rect">
            <a:avLst/>
          </a:prstGeom>
          <a:ln w="25400">
            <a:solidFill>
              <a:srgbClr val="4B4B4B"/>
            </a:solidFill>
          </a:ln>
        </p:spPr>
      </p:pic>
      <p:sp>
        <p:nvSpPr>
          <p:cNvPr id="7" name="TextBox 6"/>
          <p:cNvSpPr txBox="1"/>
          <p:nvPr/>
        </p:nvSpPr>
        <p:spPr>
          <a:xfrm>
            <a:off x="5667384" y="5397674"/>
            <a:ext cx="925253" cy="338554"/>
          </a:xfrm>
          <a:prstGeom prst="rect">
            <a:avLst/>
          </a:prstGeom>
          <a:noFill/>
        </p:spPr>
        <p:txBody>
          <a:bodyPr wrap="none" rtlCol="0">
            <a:spAutoFit/>
          </a:bodyPr>
          <a:lstStyle/>
          <a:p>
            <a:r>
              <a:rPr lang="en-US" sz="1600" dirty="0" err="1">
                <a:solidFill>
                  <a:srgbClr val="4B4B4B"/>
                </a:solidFill>
                <a:latin typeface="Museo Sans 100" pitchFamily="50" charset="0"/>
              </a:rPr>
              <a:t>Zdonik</a:t>
            </a:r>
            <a:endParaRPr lang="en-US" sz="1600" dirty="0">
              <a:solidFill>
                <a:srgbClr val="4B4B4B"/>
              </a:solidFill>
              <a:latin typeface="Museo Sans 100" pitchFamily="50" charset="0"/>
            </a:endParaRPr>
          </a:p>
        </p:txBody>
      </p:sp>
    </p:spTree>
    <p:extLst>
      <p:ext uri="{BB962C8B-B14F-4D97-AF65-F5344CB8AC3E}">
        <p14:creationId xmlns:p14="http://schemas.microsoft.com/office/powerpoint/2010/main" val="3155261821"/>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724"/>
            <a:ext cx="8991600" cy="692497"/>
          </a:xfrm>
        </p:spPr>
        <p:txBody>
          <a:bodyPr>
            <a:normAutofit fontScale="90000"/>
          </a:bodyPr>
          <a:lstStyle/>
          <a:p>
            <a:r>
              <a:rPr lang="en-US" dirty="0"/>
              <a:t>Object-Oriented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48</a:t>
            </a:fld>
            <a:endParaRPr dirty="0">
              <a:latin typeface="Museo Sans 100" pitchFamily="50" charset="0"/>
            </a:endParaRPr>
          </a:p>
        </p:txBody>
      </p:sp>
      <p:sp>
        <p:nvSpPr>
          <p:cNvPr id="40" name="TextBox 39"/>
          <p:cNvSpPr txBox="1"/>
          <p:nvPr/>
        </p:nvSpPr>
        <p:spPr>
          <a:xfrm>
            <a:off x="1500568" y="897703"/>
            <a:ext cx="4160113" cy="584775"/>
          </a:xfrm>
          <a:prstGeom prst="rect">
            <a:avLst/>
          </a:prstGeom>
          <a:noFill/>
        </p:spPr>
        <p:txBody>
          <a:bodyPr wrap="none" rtlCol="0">
            <a:spAutoFit/>
          </a:bodyPr>
          <a:lstStyle/>
          <a:p>
            <a:r>
              <a:rPr lang="en-US" sz="3200" dirty="0">
                <a:solidFill>
                  <a:srgbClr val="4B4B4B"/>
                </a:solidFill>
                <a:latin typeface="Museo Sans 700" pitchFamily="50" charset="0"/>
              </a:rPr>
              <a:t>Application Code</a:t>
            </a:r>
          </a:p>
        </p:txBody>
      </p:sp>
      <p:sp>
        <p:nvSpPr>
          <p:cNvPr id="3" name="TextBox 2"/>
          <p:cNvSpPr txBox="1"/>
          <p:nvPr/>
        </p:nvSpPr>
        <p:spPr>
          <a:xfrm>
            <a:off x="1352811" y="1482475"/>
            <a:ext cx="3810000" cy="1846660"/>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137160" tIns="91440" rIns="137160" bIns="9144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800" dirty="0"/>
              <a:t>class </a:t>
            </a:r>
            <a:r>
              <a:rPr lang="en-US" sz="1800" dirty="0">
                <a:solidFill>
                  <a:srgbClr val="EF3E42"/>
                </a:solidFill>
              </a:rPr>
              <a:t>Student</a:t>
            </a:r>
            <a:r>
              <a:rPr lang="en-US" sz="1800" dirty="0"/>
              <a:t> {</a:t>
            </a:r>
          </a:p>
          <a:p>
            <a:r>
              <a:rPr lang="en-US" sz="1800" dirty="0"/>
              <a:t>   </a:t>
            </a:r>
            <a:r>
              <a:rPr lang="en-US" sz="1800" dirty="0" err="1"/>
              <a:t>int</a:t>
            </a:r>
            <a:r>
              <a:rPr lang="en-US" sz="1800" dirty="0"/>
              <a:t> id;</a:t>
            </a:r>
          </a:p>
          <a:p>
            <a:r>
              <a:rPr lang="en-US" sz="1800" dirty="0"/>
              <a:t>   String name;</a:t>
            </a:r>
          </a:p>
          <a:p>
            <a:r>
              <a:rPr lang="en-US" sz="1800" dirty="0"/>
              <a:t>   String email;</a:t>
            </a:r>
          </a:p>
          <a:p>
            <a:r>
              <a:rPr lang="en-US" sz="1800" dirty="0"/>
              <a:t>   String phone[];</a:t>
            </a:r>
          </a:p>
          <a:p>
            <a:r>
              <a:rPr lang="en-US" sz="1800" dirty="0"/>
              <a:t>}</a:t>
            </a:r>
          </a:p>
        </p:txBody>
      </p:sp>
      <p:sp>
        <p:nvSpPr>
          <p:cNvPr id="20" name="Rounded Rectangle 19"/>
          <p:cNvSpPr/>
          <p:nvPr/>
        </p:nvSpPr>
        <p:spPr>
          <a:xfrm>
            <a:off x="7010400" y="2108775"/>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STUDENT</a:t>
            </a:r>
          </a:p>
          <a:p>
            <a:pPr algn="ctr"/>
            <a:r>
              <a:rPr lang="en-US" sz="2000" dirty="0">
                <a:solidFill>
                  <a:srgbClr val="4B4B4B"/>
                </a:solidFill>
                <a:latin typeface="Museo Sans 300" pitchFamily="50" charset="0"/>
              </a:rPr>
              <a:t>(id, name, email)</a:t>
            </a:r>
          </a:p>
        </p:txBody>
      </p:sp>
      <p:sp>
        <p:nvSpPr>
          <p:cNvPr id="21" name="TextBox 20"/>
          <p:cNvSpPr txBox="1"/>
          <p:nvPr/>
        </p:nvSpPr>
        <p:spPr>
          <a:xfrm>
            <a:off x="7869539" y="1524003"/>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26" name="Rounded Rectangle 25"/>
          <p:cNvSpPr/>
          <p:nvPr/>
        </p:nvSpPr>
        <p:spPr>
          <a:xfrm>
            <a:off x="7010400" y="382524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STUDENT_PHONE</a:t>
            </a:r>
          </a:p>
          <a:p>
            <a:pPr algn="ctr"/>
            <a:r>
              <a:rPr lang="en-US" sz="2000" dirty="0">
                <a:solidFill>
                  <a:srgbClr val="4B4B4B"/>
                </a:solidFill>
                <a:latin typeface="Museo Sans 300" pitchFamily="50" charset="0"/>
              </a:rPr>
              <a:t>(</a:t>
            </a:r>
            <a:r>
              <a:rPr lang="en-US" sz="2000" dirty="0" err="1">
                <a:solidFill>
                  <a:srgbClr val="4B4B4B"/>
                </a:solidFill>
                <a:latin typeface="Museo Sans 300" pitchFamily="50" charset="0"/>
              </a:rPr>
              <a:t>sid</a:t>
            </a:r>
            <a:r>
              <a:rPr lang="en-US" sz="2000" dirty="0">
                <a:solidFill>
                  <a:srgbClr val="4B4B4B"/>
                </a:solidFill>
                <a:latin typeface="Museo Sans 300" pitchFamily="50" charset="0"/>
              </a:rPr>
              <a:t>, phone)</a:t>
            </a:r>
          </a:p>
        </p:txBody>
      </p:sp>
      <p:grpSp>
        <p:nvGrpSpPr>
          <p:cNvPr id="11" name="Group 10"/>
          <p:cNvGrpSpPr/>
          <p:nvPr/>
        </p:nvGrpSpPr>
        <p:grpSpPr>
          <a:xfrm>
            <a:off x="1352811" y="3869435"/>
            <a:ext cx="4724400" cy="681450"/>
            <a:chOff x="304800" y="4876800"/>
            <a:chExt cx="4724400" cy="681450"/>
          </a:xfrm>
        </p:grpSpPr>
        <p:sp>
          <p:nvSpPr>
            <p:cNvPr id="23" name="TextBox 22"/>
            <p:cNvSpPr txBox="1"/>
            <p:nvPr/>
          </p:nvSpPr>
          <p:spPr>
            <a:xfrm>
              <a:off x="304800" y="4876800"/>
              <a:ext cx="9906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id</a:t>
              </a:r>
            </a:p>
          </p:txBody>
        </p:sp>
        <p:sp>
          <p:nvSpPr>
            <p:cNvPr id="24" name="TextBox 23"/>
            <p:cNvSpPr txBox="1"/>
            <p:nvPr/>
          </p:nvSpPr>
          <p:spPr>
            <a:xfrm>
              <a:off x="1295400" y="4876800"/>
              <a:ext cx="16764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name</a:t>
              </a:r>
            </a:p>
          </p:txBody>
        </p:sp>
        <p:sp>
          <p:nvSpPr>
            <p:cNvPr id="25" name="TextBox 24"/>
            <p:cNvSpPr txBox="1"/>
            <p:nvPr/>
          </p:nvSpPr>
          <p:spPr>
            <a:xfrm>
              <a:off x="2971800" y="4876800"/>
              <a:ext cx="20574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email</a:t>
              </a:r>
            </a:p>
          </p:txBody>
        </p:sp>
        <p:sp>
          <p:nvSpPr>
            <p:cNvPr id="30" name="TextBox 29"/>
            <p:cNvSpPr txBox="1"/>
            <p:nvPr/>
          </p:nvSpPr>
          <p:spPr>
            <a:xfrm>
              <a:off x="304800" y="5219696"/>
              <a:ext cx="9906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31" name="TextBox 30"/>
            <p:cNvSpPr txBox="1"/>
            <p:nvPr/>
          </p:nvSpPr>
          <p:spPr>
            <a:xfrm>
              <a:off x="1295400" y="5219696"/>
              <a:ext cx="16764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Tone </a:t>
              </a:r>
              <a:r>
                <a:rPr lang="en-US" sz="1600" b="0" dirty="0" err="1"/>
                <a:t>Loc</a:t>
              </a:r>
              <a:endParaRPr lang="en-US" sz="1600" b="0" dirty="0"/>
            </a:p>
          </p:txBody>
        </p:sp>
        <p:sp>
          <p:nvSpPr>
            <p:cNvPr id="32" name="TextBox 31"/>
            <p:cNvSpPr txBox="1"/>
            <p:nvPr/>
          </p:nvSpPr>
          <p:spPr>
            <a:xfrm>
              <a:off x="2971800" y="5219696"/>
              <a:ext cx="20574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funky@medina.com</a:t>
              </a:r>
            </a:p>
          </p:txBody>
        </p:sp>
      </p:grpSp>
      <p:grpSp>
        <p:nvGrpSpPr>
          <p:cNvPr id="12" name="Group 11"/>
          <p:cNvGrpSpPr/>
          <p:nvPr/>
        </p:nvGrpSpPr>
        <p:grpSpPr>
          <a:xfrm>
            <a:off x="1352811" y="4783917"/>
            <a:ext cx="2667000" cy="1014831"/>
            <a:chOff x="304800" y="5410200"/>
            <a:chExt cx="2667000" cy="1014827"/>
          </a:xfrm>
        </p:grpSpPr>
        <p:sp>
          <p:nvSpPr>
            <p:cNvPr id="28" name="TextBox 27"/>
            <p:cNvSpPr txBox="1"/>
            <p:nvPr/>
          </p:nvSpPr>
          <p:spPr>
            <a:xfrm>
              <a:off x="304800" y="5410200"/>
              <a:ext cx="987552" cy="338552"/>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US"/>
              </a:defPPr>
              <a:lvl1pPr defTabSz="457200" fontAlgn="base">
                <a:spcBef>
                  <a:spcPct val="0"/>
                </a:spcBef>
                <a:spcAft>
                  <a:spcPct val="0"/>
                </a:spcAft>
                <a:defRPr sz="16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dirty="0" err="1">
                  <a:solidFill>
                    <a:srgbClr val="4B4B4B"/>
                  </a:solidFill>
                </a:rPr>
                <a:t>sid</a:t>
              </a:r>
              <a:endParaRPr lang="en-US" dirty="0">
                <a:solidFill>
                  <a:srgbClr val="4B4B4B"/>
                </a:solidFill>
              </a:endParaRPr>
            </a:p>
          </p:txBody>
        </p:sp>
        <p:sp>
          <p:nvSpPr>
            <p:cNvPr id="29" name="TextBox 28"/>
            <p:cNvSpPr txBox="1"/>
            <p:nvPr/>
          </p:nvSpPr>
          <p:spPr>
            <a:xfrm>
              <a:off x="1295400" y="5410200"/>
              <a:ext cx="1676400" cy="338552"/>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phone</a:t>
              </a:r>
            </a:p>
          </p:txBody>
        </p:sp>
        <p:sp>
          <p:nvSpPr>
            <p:cNvPr id="34" name="TextBox 33"/>
            <p:cNvSpPr txBox="1"/>
            <p:nvPr/>
          </p:nvSpPr>
          <p:spPr>
            <a:xfrm>
              <a:off x="304800" y="5747067"/>
              <a:ext cx="987552"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35" name="TextBox 34"/>
            <p:cNvSpPr txBox="1"/>
            <p:nvPr/>
          </p:nvSpPr>
          <p:spPr>
            <a:xfrm>
              <a:off x="1295400" y="5747067"/>
              <a:ext cx="1676400"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444-444-4444</a:t>
              </a:r>
            </a:p>
          </p:txBody>
        </p:sp>
        <p:sp>
          <p:nvSpPr>
            <p:cNvPr id="41" name="TextBox 40"/>
            <p:cNvSpPr txBox="1"/>
            <p:nvPr/>
          </p:nvSpPr>
          <p:spPr>
            <a:xfrm>
              <a:off x="304800" y="6086474"/>
              <a:ext cx="987552"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42" name="TextBox 41"/>
            <p:cNvSpPr txBox="1"/>
            <p:nvPr/>
          </p:nvSpPr>
          <p:spPr>
            <a:xfrm>
              <a:off x="1295400" y="6086475"/>
              <a:ext cx="1676400"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555-555-5555</a:t>
              </a:r>
            </a:p>
          </p:txBody>
        </p:sp>
      </p:grpSp>
      <p:cxnSp>
        <p:nvCxnSpPr>
          <p:cNvPr id="63" name="Straight Arrow Connector 62"/>
          <p:cNvCxnSpPr>
            <a:stCxn id="20" idx="2"/>
            <a:endCxn id="26" idx="0"/>
          </p:cNvCxnSpPr>
          <p:nvPr/>
        </p:nvCxnSpPr>
        <p:spPr>
          <a:xfrm>
            <a:off x="8724900" y="3388934"/>
            <a:ext cx="0" cy="436307"/>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4" idx="0"/>
          </p:cNvCxnSpPr>
          <p:nvPr/>
        </p:nvCxnSpPr>
        <p:spPr>
          <a:xfrm flipV="1">
            <a:off x="3181611" y="2955159"/>
            <a:ext cx="0" cy="914277"/>
          </a:xfrm>
          <a:prstGeom prst="straightConnector1">
            <a:avLst/>
          </a:prstGeom>
          <a:ln w="63500" cap="sq" cmpd="sng">
            <a:solidFill>
              <a:srgbClr val="EF3E42"/>
            </a:solidFill>
            <a:prstDash val="solid"/>
            <a:bevel/>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2572011" y="2955101"/>
            <a:ext cx="0" cy="1799051"/>
          </a:xfrm>
          <a:prstGeom prst="straightConnector1">
            <a:avLst/>
          </a:prstGeom>
          <a:ln w="63500" cap="sq" cmpd="sng">
            <a:solidFill>
              <a:srgbClr val="EF3E42"/>
            </a:solidFill>
            <a:prstDash val="solid"/>
            <a:beve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26521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250"/>
                                        <p:tgtEl>
                                          <p:spTgt spid="48"/>
                                        </p:tgtEl>
                                      </p:cBhvr>
                                    </p:animEffect>
                                  </p:childTnLst>
                                </p:cTn>
                              </p:par>
                              <p:par>
                                <p:cTn id="8" presetID="22" presetClass="entr" presetSubtype="4"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2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hlinkClick r:id="rId3"/>
              </a:rPr>
              <a:t>https://sequelize.readthedocs.io/en/v3/</a:t>
            </a:r>
            <a:r>
              <a:rPr lang="en-US" dirty="0"/>
              <a:t>: ORM</a:t>
            </a:r>
          </a:p>
        </p:txBody>
      </p:sp>
      <p:sp>
        <p:nvSpPr>
          <p:cNvPr id="3" name="Rectangle 1"/>
          <p:cNvSpPr>
            <a:spLocks noChangeArrowheads="1"/>
          </p:cNvSpPr>
          <p:nvPr/>
        </p:nvSpPr>
        <p:spPr bwMode="auto">
          <a:xfrm>
            <a:off x="162838" y="1848129"/>
            <a:ext cx="4834657" cy="318334"/>
          </a:xfrm>
          <a:prstGeom prst="rect">
            <a:avLst/>
          </a:prstGeom>
          <a:solidFill>
            <a:srgbClr val="F4F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Arial Unicode MS" panose="020B0604020202020204" pitchFamily="34" charset="-128"/>
              </a:rPr>
              <a:t>SELECT * FROM USERS WHERE </a:t>
            </a:r>
            <a:r>
              <a:rPr kumimoji="0" lang="en-US" altLang="en-US" sz="1600" b="0" i="0" u="none" strike="noStrike" cap="none" normalizeH="0" baseline="0" dirty="0" err="1">
                <a:ln>
                  <a:noFill/>
                </a:ln>
                <a:solidFill>
                  <a:srgbClr val="222222"/>
                </a:solidFill>
                <a:effectLst/>
                <a:latin typeface="Arial Unicode MS" panose="020B0604020202020204" pitchFamily="34" charset="-128"/>
              </a:rPr>
              <a:t>zip_code</a:t>
            </a:r>
            <a:r>
              <a:rPr kumimoji="0" lang="en-US" altLang="en-US" sz="1600" b="0" i="0" u="none" strike="noStrike" cap="none" normalizeH="0" baseline="0" dirty="0">
                <a:ln>
                  <a:noFill/>
                </a:ln>
                <a:solidFill>
                  <a:srgbClr val="222222"/>
                </a:solidFill>
                <a:effectLst/>
                <a:latin typeface="Arial Unicode MS" panose="020B0604020202020204" pitchFamily="34" charset="-128"/>
              </a:rPr>
              <a:t>=94107;</a:t>
            </a:r>
            <a:r>
              <a:rPr kumimoji="0" lang="en-US" altLang="en-US" sz="16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3048000" y="3105835"/>
            <a:ext cx="6096000" cy="646331"/>
          </a:xfrm>
          <a:prstGeom prst="rect">
            <a:avLst/>
          </a:prstGeom>
        </p:spPr>
        <p:txBody>
          <a:bodyPr>
            <a:spAutoFit/>
          </a:bodyPr>
          <a:lstStyle/>
          <a:p>
            <a:r>
              <a:rPr lang="en-US" dirty="0">
                <a:solidFill>
                  <a:srgbClr val="222222"/>
                </a:solidFill>
                <a:latin typeface="Georgia" panose="02040502050405020303" pitchFamily="18" charset="0"/>
              </a:rPr>
              <a:t>The equivalent </a:t>
            </a:r>
            <a:r>
              <a:rPr lang="en-US" dirty="0">
                <a:solidFill>
                  <a:srgbClr val="444444"/>
                </a:solidFill>
                <a:latin typeface="Georgia" panose="02040502050405020303" pitchFamily="18" charset="0"/>
                <a:hlinkClick r:id="rId4"/>
              </a:rPr>
              <a:t>Django ORM</a:t>
            </a:r>
            <a:r>
              <a:rPr lang="en-US" dirty="0">
                <a:solidFill>
                  <a:srgbClr val="222222"/>
                </a:solidFill>
                <a:latin typeface="Georgia" panose="02040502050405020303" pitchFamily="18" charset="0"/>
              </a:rPr>
              <a:t> query would instead look like the following Python code:</a:t>
            </a:r>
            <a:endParaRPr lang="en-US" dirty="0"/>
          </a:p>
        </p:txBody>
      </p:sp>
      <p:sp>
        <p:nvSpPr>
          <p:cNvPr id="6" name="Rectangle 3"/>
          <p:cNvSpPr>
            <a:spLocks noChangeArrowheads="1"/>
          </p:cNvSpPr>
          <p:nvPr/>
        </p:nvSpPr>
        <p:spPr bwMode="auto">
          <a:xfrm>
            <a:off x="450937" y="4661485"/>
            <a:ext cx="7027565" cy="1180108"/>
          </a:xfrm>
          <a:prstGeom prst="rect">
            <a:avLst/>
          </a:prstGeom>
          <a:solidFill>
            <a:srgbClr val="F4F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Unicode MS" panose="020B0604020202020204" pitchFamily="34" charset="-128"/>
              </a:rPr>
              <a:t># obtain everyone in the 94107 zip code and assign to users variable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222222"/>
              </a:solidFill>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22222"/>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Unicode MS" panose="020B0604020202020204" pitchFamily="34" charset="-128"/>
              </a:rPr>
              <a:t> users = </a:t>
            </a:r>
            <a:r>
              <a:rPr kumimoji="0" lang="en-US" altLang="en-US" b="0" i="0" u="none" strike="noStrike" cap="none" normalizeH="0" baseline="0" dirty="0" err="1">
                <a:ln>
                  <a:noFill/>
                </a:ln>
                <a:solidFill>
                  <a:srgbClr val="222222"/>
                </a:solidFill>
                <a:effectLst/>
                <a:latin typeface="Arial Unicode MS" panose="020B0604020202020204" pitchFamily="34" charset="-128"/>
              </a:rPr>
              <a:t>Users.objects.filter</a:t>
            </a:r>
            <a:r>
              <a:rPr kumimoji="0" lang="en-US" altLang="en-US" b="0" i="0" u="none" strike="noStrike" cap="none" normalizeH="0" baseline="0" dirty="0">
                <a:ln>
                  <a:noFill/>
                </a:ln>
                <a:solidFill>
                  <a:srgbClr val="222222"/>
                </a:solidFill>
                <a:effectLst/>
                <a:latin typeface="Arial Unicode MS" panose="020B0604020202020204" pitchFamily="34" charset="-128"/>
              </a:rPr>
              <a:t>(</a:t>
            </a:r>
            <a:r>
              <a:rPr kumimoji="0" lang="en-US" altLang="en-US" b="0" i="0" u="none" strike="noStrike" cap="none" normalizeH="0" baseline="0" dirty="0" err="1">
                <a:ln>
                  <a:noFill/>
                </a:ln>
                <a:solidFill>
                  <a:srgbClr val="222222"/>
                </a:solidFill>
                <a:effectLst/>
                <a:latin typeface="Arial Unicode MS" panose="020B0604020202020204" pitchFamily="34" charset="-128"/>
              </a:rPr>
              <a:t>zip_code</a:t>
            </a:r>
            <a:r>
              <a:rPr kumimoji="0" lang="en-US" altLang="en-US" b="0" i="0" u="none" strike="noStrike" cap="none" normalizeH="0" baseline="0" dirty="0">
                <a:ln>
                  <a:noFill/>
                </a:ln>
                <a:solidFill>
                  <a:srgbClr val="222222"/>
                </a:solidFill>
                <a:effectLst/>
                <a:latin typeface="Arial Unicode MS" panose="020B0604020202020204" pitchFamily="34" charset="-128"/>
              </a:rPr>
              <a:t>=94107)</a:t>
            </a:r>
            <a:r>
              <a:rPr kumimoji="0" lang="en-US" altLang="en-US"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502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History Repeats Itself</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lang="en-US" smtClean="0">
                <a:latin typeface="Museo Sans 100" pitchFamily="50" charset="0"/>
              </a:rPr>
              <a:pPr defTabSz="457200" fontAlgn="base">
                <a:spcBef>
                  <a:spcPct val="0"/>
                </a:spcBef>
                <a:spcAft>
                  <a:spcPts val="600"/>
                </a:spcAft>
              </a:pPr>
              <a:t>5</a:t>
            </a:fld>
            <a:endParaRPr lang="en-US">
              <a:latin typeface="Museo Sans 100" pitchFamily="50" charset="0"/>
            </a:endParaRPr>
          </a:p>
        </p:txBody>
      </p:sp>
      <p:graphicFrame>
        <p:nvGraphicFramePr>
          <p:cNvPr id="26" name="Text Placeholder 2">
            <a:extLst>
              <a:ext uri="{FF2B5EF4-FFF2-40B4-BE49-F238E27FC236}">
                <a16:creationId xmlns:a16="http://schemas.microsoft.com/office/drawing/2014/main" id="{554C5D82-AC58-4CA1-995A-27FD39237F79}"/>
              </a:ext>
            </a:extLst>
          </p:cNvPr>
          <p:cNvGraphicFramePr/>
          <p:nvPr>
            <p:extLst>
              <p:ext uri="{D42A27DB-BD31-4B8C-83A1-F6EECF244321}">
                <p14:modId xmlns:p14="http://schemas.microsoft.com/office/powerpoint/2010/main" val="70372099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688458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10923"/>
            <a:ext cx="8991600" cy="692497"/>
          </a:xfrm>
        </p:spPr>
        <p:txBody>
          <a:bodyPr>
            <a:normAutofit fontScale="90000"/>
          </a:bodyPr>
          <a:lstStyle/>
          <a:p>
            <a:r>
              <a:rPr lang="en-US" dirty="0"/>
              <a:t>Object-Oriented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50</a:t>
            </a:fld>
            <a:endParaRPr dirty="0">
              <a:latin typeface="Museo Sans 100" pitchFamily="50" charset="0"/>
            </a:endParaRPr>
          </a:p>
        </p:txBody>
      </p:sp>
      <p:sp>
        <p:nvSpPr>
          <p:cNvPr id="40" name="TextBox 39"/>
          <p:cNvSpPr txBox="1"/>
          <p:nvPr/>
        </p:nvSpPr>
        <p:spPr>
          <a:xfrm>
            <a:off x="1976557" y="1524004"/>
            <a:ext cx="4160113" cy="584775"/>
          </a:xfrm>
          <a:prstGeom prst="rect">
            <a:avLst/>
          </a:prstGeom>
          <a:noFill/>
        </p:spPr>
        <p:txBody>
          <a:bodyPr wrap="none" rtlCol="0">
            <a:spAutoFit/>
          </a:bodyPr>
          <a:lstStyle/>
          <a:p>
            <a:r>
              <a:rPr lang="en-US" sz="3200" dirty="0">
                <a:solidFill>
                  <a:srgbClr val="4B4B4B"/>
                </a:solidFill>
                <a:latin typeface="Museo Sans 700" pitchFamily="50" charset="0"/>
              </a:rPr>
              <a:t>Application Code</a:t>
            </a:r>
          </a:p>
        </p:txBody>
      </p:sp>
      <p:sp>
        <p:nvSpPr>
          <p:cNvPr id="3" name="TextBox 2"/>
          <p:cNvSpPr txBox="1"/>
          <p:nvPr/>
        </p:nvSpPr>
        <p:spPr>
          <a:xfrm>
            <a:off x="1828800" y="2108776"/>
            <a:ext cx="3810000" cy="1846660"/>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137160" tIns="91440" rIns="137160" bIns="9144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800" dirty="0"/>
              <a:t>class </a:t>
            </a:r>
            <a:r>
              <a:rPr lang="en-US" sz="1800" dirty="0">
                <a:solidFill>
                  <a:srgbClr val="EF3E42"/>
                </a:solidFill>
              </a:rPr>
              <a:t>Student</a:t>
            </a:r>
            <a:r>
              <a:rPr lang="en-US" sz="1800" dirty="0"/>
              <a:t> {</a:t>
            </a:r>
          </a:p>
          <a:p>
            <a:r>
              <a:rPr lang="en-US" sz="1800" dirty="0"/>
              <a:t>   </a:t>
            </a:r>
            <a:r>
              <a:rPr lang="en-US" sz="1800" dirty="0" err="1"/>
              <a:t>int</a:t>
            </a:r>
            <a:r>
              <a:rPr lang="en-US" sz="1800" dirty="0"/>
              <a:t> id;</a:t>
            </a:r>
          </a:p>
          <a:p>
            <a:r>
              <a:rPr lang="en-US" sz="1800" dirty="0"/>
              <a:t>   String name;</a:t>
            </a:r>
          </a:p>
          <a:p>
            <a:r>
              <a:rPr lang="en-US" sz="1800" dirty="0"/>
              <a:t>   String email;</a:t>
            </a:r>
          </a:p>
          <a:p>
            <a:r>
              <a:rPr lang="en-US" sz="1800" dirty="0"/>
              <a:t>   String phone[];</a:t>
            </a:r>
          </a:p>
          <a:p>
            <a:r>
              <a:rPr lang="en-US" sz="1800" dirty="0"/>
              <a:t>}</a:t>
            </a:r>
          </a:p>
        </p:txBody>
      </p:sp>
      <p:sp>
        <p:nvSpPr>
          <p:cNvPr id="20" name="Rounded Rectangle 19"/>
          <p:cNvSpPr/>
          <p:nvPr/>
        </p:nvSpPr>
        <p:spPr>
          <a:xfrm>
            <a:off x="7010400" y="2108775"/>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STUDENT</a:t>
            </a:r>
          </a:p>
          <a:p>
            <a:pPr algn="ctr"/>
            <a:r>
              <a:rPr lang="en-US" sz="2000" dirty="0">
                <a:solidFill>
                  <a:srgbClr val="4B4B4B"/>
                </a:solidFill>
                <a:latin typeface="Museo Sans 300" pitchFamily="50" charset="0"/>
              </a:rPr>
              <a:t>(id, name, email)</a:t>
            </a:r>
          </a:p>
        </p:txBody>
      </p:sp>
      <p:sp>
        <p:nvSpPr>
          <p:cNvPr id="21" name="TextBox 20"/>
          <p:cNvSpPr txBox="1"/>
          <p:nvPr/>
        </p:nvSpPr>
        <p:spPr>
          <a:xfrm>
            <a:off x="7869539" y="1524003"/>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26" name="Rounded Rectangle 25"/>
          <p:cNvSpPr/>
          <p:nvPr/>
        </p:nvSpPr>
        <p:spPr>
          <a:xfrm>
            <a:off x="7010400" y="382524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STUDENT_PHONE</a:t>
            </a:r>
          </a:p>
          <a:p>
            <a:pPr algn="ctr"/>
            <a:r>
              <a:rPr lang="en-US" sz="2000" dirty="0">
                <a:solidFill>
                  <a:srgbClr val="4B4B4B"/>
                </a:solidFill>
                <a:latin typeface="Museo Sans 300" pitchFamily="50" charset="0"/>
              </a:rPr>
              <a:t>(</a:t>
            </a:r>
            <a:r>
              <a:rPr lang="en-US" sz="2000" dirty="0" err="1">
                <a:solidFill>
                  <a:srgbClr val="4B4B4B"/>
                </a:solidFill>
                <a:latin typeface="Museo Sans 300" pitchFamily="50" charset="0"/>
              </a:rPr>
              <a:t>sid</a:t>
            </a:r>
            <a:r>
              <a:rPr lang="en-US" sz="2000" dirty="0">
                <a:solidFill>
                  <a:srgbClr val="4B4B4B"/>
                </a:solidFill>
                <a:latin typeface="Museo Sans 300" pitchFamily="50" charset="0"/>
              </a:rPr>
              <a:t>, phone)</a:t>
            </a:r>
          </a:p>
        </p:txBody>
      </p:sp>
      <p:grpSp>
        <p:nvGrpSpPr>
          <p:cNvPr id="11" name="Group 10"/>
          <p:cNvGrpSpPr/>
          <p:nvPr/>
        </p:nvGrpSpPr>
        <p:grpSpPr>
          <a:xfrm>
            <a:off x="1828800" y="4495736"/>
            <a:ext cx="4724400" cy="681450"/>
            <a:chOff x="304800" y="4876800"/>
            <a:chExt cx="4724400" cy="681450"/>
          </a:xfrm>
        </p:grpSpPr>
        <p:sp>
          <p:nvSpPr>
            <p:cNvPr id="23" name="TextBox 22"/>
            <p:cNvSpPr txBox="1"/>
            <p:nvPr/>
          </p:nvSpPr>
          <p:spPr>
            <a:xfrm>
              <a:off x="304800" y="4876800"/>
              <a:ext cx="9906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id</a:t>
              </a:r>
            </a:p>
          </p:txBody>
        </p:sp>
        <p:sp>
          <p:nvSpPr>
            <p:cNvPr id="24" name="TextBox 23"/>
            <p:cNvSpPr txBox="1"/>
            <p:nvPr/>
          </p:nvSpPr>
          <p:spPr>
            <a:xfrm>
              <a:off x="1295400" y="4876800"/>
              <a:ext cx="16764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name</a:t>
              </a:r>
            </a:p>
          </p:txBody>
        </p:sp>
        <p:sp>
          <p:nvSpPr>
            <p:cNvPr id="25" name="TextBox 24"/>
            <p:cNvSpPr txBox="1"/>
            <p:nvPr/>
          </p:nvSpPr>
          <p:spPr>
            <a:xfrm>
              <a:off x="2971800" y="4876800"/>
              <a:ext cx="2057400" cy="338554"/>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email</a:t>
              </a:r>
            </a:p>
          </p:txBody>
        </p:sp>
        <p:sp>
          <p:nvSpPr>
            <p:cNvPr id="30" name="TextBox 29"/>
            <p:cNvSpPr txBox="1"/>
            <p:nvPr/>
          </p:nvSpPr>
          <p:spPr>
            <a:xfrm>
              <a:off x="304800" y="5219696"/>
              <a:ext cx="9906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31" name="TextBox 30"/>
            <p:cNvSpPr txBox="1"/>
            <p:nvPr/>
          </p:nvSpPr>
          <p:spPr>
            <a:xfrm>
              <a:off x="1295400" y="5219696"/>
              <a:ext cx="16764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Tone </a:t>
              </a:r>
              <a:r>
                <a:rPr lang="en-US" sz="1600" b="0" dirty="0" err="1"/>
                <a:t>Loc</a:t>
              </a:r>
              <a:endParaRPr lang="en-US" sz="1600" b="0" dirty="0"/>
            </a:p>
          </p:txBody>
        </p:sp>
        <p:sp>
          <p:nvSpPr>
            <p:cNvPr id="32" name="TextBox 31"/>
            <p:cNvSpPr txBox="1"/>
            <p:nvPr/>
          </p:nvSpPr>
          <p:spPr>
            <a:xfrm>
              <a:off x="2971800" y="5219696"/>
              <a:ext cx="2057400" cy="338554"/>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funky@medina.com</a:t>
              </a:r>
            </a:p>
          </p:txBody>
        </p:sp>
      </p:grpSp>
      <p:grpSp>
        <p:nvGrpSpPr>
          <p:cNvPr id="12" name="Group 11"/>
          <p:cNvGrpSpPr/>
          <p:nvPr/>
        </p:nvGrpSpPr>
        <p:grpSpPr>
          <a:xfrm>
            <a:off x="1828800" y="5410218"/>
            <a:ext cx="2667000" cy="1014831"/>
            <a:chOff x="304800" y="5410200"/>
            <a:chExt cx="2667000" cy="1014827"/>
          </a:xfrm>
        </p:grpSpPr>
        <p:sp>
          <p:nvSpPr>
            <p:cNvPr id="28" name="TextBox 27"/>
            <p:cNvSpPr txBox="1"/>
            <p:nvPr/>
          </p:nvSpPr>
          <p:spPr>
            <a:xfrm>
              <a:off x="304800" y="5410200"/>
              <a:ext cx="987552" cy="338552"/>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US"/>
              </a:defPPr>
              <a:lvl1pPr defTabSz="457200" fontAlgn="base">
                <a:spcBef>
                  <a:spcPct val="0"/>
                </a:spcBef>
                <a:spcAft>
                  <a:spcPct val="0"/>
                </a:spcAft>
                <a:defRPr sz="16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dirty="0" err="1">
                  <a:solidFill>
                    <a:srgbClr val="4B4B4B"/>
                  </a:solidFill>
                </a:rPr>
                <a:t>sid</a:t>
              </a:r>
              <a:endParaRPr lang="en-US" dirty="0">
                <a:solidFill>
                  <a:srgbClr val="4B4B4B"/>
                </a:solidFill>
              </a:endParaRPr>
            </a:p>
          </p:txBody>
        </p:sp>
        <p:sp>
          <p:nvSpPr>
            <p:cNvPr id="29" name="TextBox 28"/>
            <p:cNvSpPr txBox="1"/>
            <p:nvPr/>
          </p:nvSpPr>
          <p:spPr>
            <a:xfrm>
              <a:off x="1295400" y="5410200"/>
              <a:ext cx="1676400" cy="338552"/>
            </a:xfrm>
            <a:prstGeom prst="rect">
              <a:avLst/>
            </a:prstGeom>
            <a:solidFill>
              <a:schemeClr val="bg1">
                <a:lumMod val="65000"/>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dirty="0">
                  <a:solidFill>
                    <a:srgbClr val="4B4B4B"/>
                  </a:solidFill>
                </a:rPr>
                <a:t>phone</a:t>
              </a:r>
            </a:p>
          </p:txBody>
        </p:sp>
        <p:sp>
          <p:nvSpPr>
            <p:cNvPr id="34" name="TextBox 33"/>
            <p:cNvSpPr txBox="1"/>
            <p:nvPr/>
          </p:nvSpPr>
          <p:spPr>
            <a:xfrm>
              <a:off x="304800" y="5747067"/>
              <a:ext cx="987552"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35" name="TextBox 34"/>
            <p:cNvSpPr txBox="1"/>
            <p:nvPr/>
          </p:nvSpPr>
          <p:spPr>
            <a:xfrm>
              <a:off x="1295400" y="5747067"/>
              <a:ext cx="1676400"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444-444-4444</a:t>
              </a:r>
            </a:p>
          </p:txBody>
        </p:sp>
        <p:sp>
          <p:nvSpPr>
            <p:cNvPr id="41" name="TextBox 40"/>
            <p:cNvSpPr txBox="1"/>
            <p:nvPr/>
          </p:nvSpPr>
          <p:spPr>
            <a:xfrm>
              <a:off x="304800" y="6086474"/>
              <a:ext cx="987552"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1001</a:t>
              </a:r>
            </a:p>
          </p:txBody>
        </p:sp>
        <p:sp>
          <p:nvSpPr>
            <p:cNvPr id="42" name="TextBox 41"/>
            <p:cNvSpPr txBox="1"/>
            <p:nvPr/>
          </p:nvSpPr>
          <p:spPr>
            <a:xfrm>
              <a:off x="1295400" y="6086475"/>
              <a:ext cx="1676400" cy="338552"/>
            </a:xfrm>
            <a:prstGeom prst="rect">
              <a:avLst/>
            </a:prstGeom>
            <a:solidFill>
              <a:schemeClr val="bg1">
                <a:alpha val="75000"/>
              </a:schemeClr>
            </a:solidFill>
            <a:ln w="38100" cap="flat" cmpd="sng" algn="ctr">
              <a:solidFill>
                <a:srgbClr val="CFCFCF"/>
              </a:solidFill>
              <a:prstDash val="solid"/>
              <a:round/>
              <a:headEnd type="none" w="med" len="med"/>
              <a:tailEnd type="none" w="med" len="med"/>
            </a:ln>
            <a:effectLst/>
          </p:spPr>
          <p:txBody>
            <a:bodyPr vert="horz" wrap="square" lIns="45720" tIns="45720" rIns="45720" bIns="45720" numCol="1" rtlCol="0" anchor="t" anchorCtr="0" compatLnSpc="1">
              <a:prstTxWarp prst="textNoShape">
                <a:avLst/>
              </a:prstTxWarp>
              <a:spAutoFit/>
            </a:bodyPr>
            <a:lstStyle>
              <a:defPPr>
                <a:defRPr lang="en-GB"/>
              </a:defPPr>
              <a:lvl1pPr defTabSz="457200" fontAlgn="base">
                <a:spcBef>
                  <a:spcPct val="0"/>
                </a:spcBef>
                <a:spcAft>
                  <a:spcPct val="0"/>
                </a:spcAft>
                <a:defRPr sz="2000" b="1">
                  <a:latin typeface="DejaVu Sans Mono" pitchFamily="49" charset="0"/>
                  <a:ea typeface="DejaVu Sans Mono" pitchFamily="49" charset="0"/>
                  <a:cs typeface="DejaVu Sans Mono" pitchFamily="49" charset="0"/>
                </a:defRPr>
              </a:lvl1pPr>
              <a:lvl2pPr marL="742950" indent="-285750" defTabSz="457200" fontAlgn="base">
                <a:spcBef>
                  <a:spcPct val="0"/>
                </a:spcBef>
                <a:spcAft>
                  <a:spcPct val="0"/>
                </a:spcAft>
                <a:defRPr sz="2400">
                  <a:solidFill>
                    <a:schemeClr val="bg1"/>
                  </a:solidFill>
                  <a:latin typeface="Arial" charset="0"/>
                  <a:ea typeface="ＭＳ Ｐゴシック" pitchFamily="2" charset="-128"/>
                </a:defRPr>
              </a:lvl2pPr>
              <a:lvl3pPr marL="1143000" indent="-228600" defTabSz="457200" fontAlgn="base">
                <a:spcBef>
                  <a:spcPct val="0"/>
                </a:spcBef>
                <a:spcAft>
                  <a:spcPct val="0"/>
                </a:spcAft>
                <a:defRPr sz="2400">
                  <a:solidFill>
                    <a:schemeClr val="bg1"/>
                  </a:solidFill>
                  <a:latin typeface="Arial" charset="0"/>
                  <a:ea typeface="ＭＳ Ｐゴシック" pitchFamily="2" charset="-128"/>
                </a:defRPr>
              </a:lvl3pPr>
              <a:lvl4pPr marL="1600200" indent="-228600" defTabSz="457200" fontAlgn="base">
                <a:spcBef>
                  <a:spcPct val="0"/>
                </a:spcBef>
                <a:spcAft>
                  <a:spcPct val="0"/>
                </a:spcAft>
                <a:defRPr sz="2400">
                  <a:solidFill>
                    <a:schemeClr val="bg1"/>
                  </a:solidFill>
                  <a:latin typeface="Arial" charset="0"/>
                  <a:ea typeface="ＭＳ Ｐゴシック" pitchFamily="2" charset="-128"/>
                </a:defRPr>
              </a:lvl4pPr>
              <a:lvl5pPr marL="2057400" indent="-228600" defTabSz="457200" fontAlgn="base">
                <a:spcBef>
                  <a:spcPct val="0"/>
                </a:spcBef>
                <a:spcAft>
                  <a:spcPct val="0"/>
                </a:spcAft>
                <a:defRPr sz="2400">
                  <a:solidFill>
                    <a:schemeClr val="bg1"/>
                  </a:solidFill>
                  <a:latin typeface="Arial" charset="0"/>
                  <a:ea typeface="ＭＳ Ｐゴシック" pitchFamily="2" charset="-128"/>
                </a:defRPr>
              </a:lvl5pPr>
              <a:lvl6pPr>
                <a:defRPr sz="2400">
                  <a:solidFill>
                    <a:schemeClr val="bg1"/>
                  </a:solidFill>
                  <a:latin typeface="Arial" charset="0"/>
                  <a:ea typeface="ＭＳ Ｐゴシック" pitchFamily="2" charset="-128"/>
                </a:defRPr>
              </a:lvl6pPr>
              <a:lvl7pPr>
                <a:defRPr sz="2400">
                  <a:solidFill>
                    <a:schemeClr val="bg1"/>
                  </a:solidFill>
                  <a:latin typeface="Arial" charset="0"/>
                  <a:ea typeface="ＭＳ Ｐゴシック" pitchFamily="2" charset="-128"/>
                </a:defRPr>
              </a:lvl7pPr>
              <a:lvl8pPr>
                <a:defRPr sz="2400">
                  <a:solidFill>
                    <a:schemeClr val="bg1"/>
                  </a:solidFill>
                  <a:latin typeface="Arial" charset="0"/>
                  <a:ea typeface="ＭＳ Ｐゴシック" pitchFamily="2" charset="-128"/>
                </a:defRPr>
              </a:lvl8pPr>
              <a:lvl9pPr>
                <a:defRPr sz="2400">
                  <a:solidFill>
                    <a:schemeClr val="bg1"/>
                  </a:solidFill>
                  <a:latin typeface="Arial" charset="0"/>
                  <a:ea typeface="ＭＳ Ｐゴシック" pitchFamily="2" charset="-128"/>
                </a:defRPr>
              </a:lvl9pPr>
            </a:lstStyle>
            <a:p>
              <a:r>
                <a:rPr lang="en-US" sz="1600" b="0" dirty="0"/>
                <a:t>555-555-5555</a:t>
              </a:r>
            </a:p>
          </p:txBody>
        </p:sp>
      </p:grpSp>
      <p:cxnSp>
        <p:nvCxnSpPr>
          <p:cNvPr id="63" name="Straight Arrow Connector 62"/>
          <p:cNvCxnSpPr>
            <a:stCxn id="20" idx="2"/>
            <a:endCxn id="26" idx="0"/>
          </p:cNvCxnSpPr>
          <p:nvPr/>
        </p:nvCxnSpPr>
        <p:spPr>
          <a:xfrm>
            <a:off x="8724900" y="3388934"/>
            <a:ext cx="0" cy="436307"/>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4" idx="0"/>
          </p:cNvCxnSpPr>
          <p:nvPr/>
        </p:nvCxnSpPr>
        <p:spPr>
          <a:xfrm flipV="1">
            <a:off x="3657600" y="3581460"/>
            <a:ext cx="0" cy="914277"/>
          </a:xfrm>
          <a:prstGeom prst="straightConnector1">
            <a:avLst/>
          </a:prstGeom>
          <a:ln w="63500" cap="sq" cmpd="sng">
            <a:solidFill>
              <a:srgbClr val="EF3E42"/>
            </a:solidFill>
            <a:prstDash val="solid"/>
            <a:bevel/>
            <a:tailEnd type="triangle"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3048000" y="3581402"/>
            <a:ext cx="0" cy="1799051"/>
          </a:xfrm>
          <a:prstGeom prst="straightConnector1">
            <a:avLst/>
          </a:prstGeom>
          <a:ln w="63500" cap="sq" cmpd="sng">
            <a:solidFill>
              <a:srgbClr val="EF3E42"/>
            </a:solidFill>
            <a:prstDash val="solid"/>
            <a:bevel/>
            <a:tailEnd type="triangle" w="lg" len="med"/>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1752600" y="2666971"/>
            <a:ext cx="8686800" cy="1371598"/>
            <a:chOff x="228600" y="3200400"/>
            <a:chExt cx="8686800" cy="1371599"/>
          </a:xfrm>
        </p:grpSpPr>
        <p:sp>
          <p:nvSpPr>
            <p:cNvPr id="74" name="Rounded Rectangle 73"/>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75" name="Group 74"/>
            <p:cNvGrpSpPr/>
            <p:nvPr/>
          </p:nvGrpSpPr>
          <p:grpSpPr>
            <a:xfrm>
              <a:off x="508000" y="3456842"/>
              <a:ext cx="7977107" cy="966419"/>
              <a:chOff x="508000" y="3007456"/>
              <a:chExt cx="7977107" cy="966419"/>
            </a:xfrm>
          </p:grpSpPr>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77" name="Rectangle 76"/>
              <p:cNvSpPr/>
              <p:nvPr/>
            </p:nvSpPr>
            <p:spPr>
              <a:xfrm>
                <a:off x="1402719" y="3007456"/>
                <a:ext cx="7082388" cy="966419"/>
              </a:xfrm>
              <a:prstGeom prst="rect">
                <a:avLst/>
              </a:prstGeom>
            </p:spPr>
            <p:txBody>
              <a:bodyPr wrap="none">
                <a:spAutoFit/>
              </a:bodyPr>
              <a:lstStyle/>
              <a:p>
                <a:pPr>
                  <a:lnSpc>
                    <a:spcPct val="80000"/>
                  </a:lnSpc>
                </a:pPr>
                <a:r>
                  <a:rPr lang="en-US" sz="7100" spc="-150" dirty="0">
                    <a:solidFill>
                      <a:srgbClr val="EF3E42"/>
                    </a:solidFill>
                    <a:latin typeface="Museo Sans 900" pitchFamily="50" charset="0"/>
                  </a:rPr>
                  <a:t>Too Much Work</a:t>
                </a:r>
              </a:p>
            </p:txBody>
          </p:sp>
        </p:grpSp>
      </p:grpSp>
    </p:spTree>
    <p:extLst>
      <p:ext uri="{BB962C8B-B14F-4D97-AF65-F5344CB8AC3E}">
        <p14:creationId xmlns:p14="http://schemas.microsoft.com/office/powerpoint/2010/main" val="151051553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250"/>
                                        <p:tgtEl>
                                          <p:spTgt spid="48"/>
                                        </p:tgtEl>
                                      </p:cBhvr>
                                    </p:animEffect>
                                  </p:childTnLst>
                                </p:cTn>
                              </p:par>
                              <p:par>
                                <p:cTn id="8" presetID="22" presetClass="entr" presetSubtype="4"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25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91694" y="435547"/>
            <a:ext cx="5613822" cy="1775389"/>
          </a:xfrm>
        </p:spPr>
        <p:txBody>
          <a:bodyPr vert="horz" lIns="91440" tIns="45720" rIns="91440" bIns="45720" rtlCol="0" anchor="b">
            <a:normAutofit/>
          </a:bodyPr>
          <a:lstStyle/>
          <a:p>
            <a:pPr>
              <a:lnSpc>
                <a:spcPct val="90000"/>
              </a:lnSpc>
            </a:pPr>
            <a:r>
              <a:rPr lang="en-US" sz="4000">
                <a:solidFill>
                  <a:schemeClr val="tx1"/>
                </a:solidFill>
                <a:latin typeface="+mj-lt"/>
              </a:rPr>
              <a:t>1990s – Boring Days</a:t>
            </a:r>
          </a:p>
        </p:txBody>
      </p:sp>
      <p:sp>
        <p:nvSpPr>
          <p:cNvPr id="14" name="Freeform: Shape 13">
            <a:extLst>
              <a:ext uri="{FF2B5EF4-FFF2-40B4-BE49-F238E27FC236}">
                <a16:creationId xmlns:a16="http://schemas.microsoft.com/office/drawing/2014/main" id="{A94A2FC9-6D19-473C-B868-99FDB204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6077" y="435547"/>
            <a:ext cx="1969483" cy="1775389"/>
          </a:xfrm>
          <a:custGeom>
            <a:avLst/>
            <a:gdLst>
              <a:gd name="connsiteX0" fmla="*/ 530616 w 1859834"/>
              <a:gd name="connsiteY0" fmla="*/ 0 h 1676546"/>
              <a:gd name="connsiteX1" fmla="*/ 1331006 w 1859834"/>
              <a:gd name="connsiteY1" fmla="*/ 0 h 1676546"/>
              <a:gd name="connsiteX2" fmla="*/ 1445347 w 1859834"/>
              <a:gd name="connsiteY2" fmla="*/ 65415 h 1676546"/>
              <a:gd name="connsiteX3" fmla="*/ 1845541 w 1859834"/>
              <a:gd name="connsiteY3" fmla="*/ 770436 h 1676546"/>
              <a:gd name="connsiteX4" fmla="*/ 1845541 w 1859834"/>
              <a:gd name="connsiteY4" fmla="*/ 906111 h 1676546"/>
              <a:gd name="connsiteX5" fmla="*/ 1445347 w 1859834"/>
              <a:gd name="connsiteY5" fmla="*/ 1611131 h 1676546"/>
              <a:gd name="connsiteX6" fmla="*/ 1331006 w 1859834"/>
              <a:gd name="connsiteY6" fmla="*/ 1676546 h 1676546"/>
              <a:gd name="connsiteX7" fmla="*/ 530616 w 1859834"/>
              <a:gd name="connsiteY7" fmla="*/ 1676546 h 1676546"/>
              <a:gd name="connsiteX8" fmla="*/ 416275 w 1859834"/>
              <a:gd name="connsiteY8" fmla="*/ 1611131 h 1676546"/>
              <a:gd name="connsiteX9" fmla="*/ 16080 w 1859834"/>
              <a:gd name="connsiteY9" fmla="*/ 906111 h 1676546"/>
              <a:gd name="connsiteX10" fmla="*/ 16080 w 1859834"/>
              <a:gd name="connsiteY10" fmla="*/ 770436 h 1676546"/>
              <a:gd name="connsiteX11" fmla="*/ 416275 w 1859834"/>
              <a:gd name="connsiteY11" fmla="*/ 65415 h 1676546"/>
              <a:gd name="connsiteX12" fmla="*/ 530616 w 1859834"/>
              <a:gd name="connsiteY12" fmla="*/ 0 h 167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9834" h="1676546">
                <a:moveTo>
                  <a:pt x="530616" y="0"/>
                </a:moveTo>
                <a:cubicBezTo>
                  <a:pt x="1331006" y="0"/>
                  <a:pt x="1331006" y="0"/>
                  <a:pt x="1331006" y="0"/>
                </a:cubicBezTo>
                <a:cubicBezTo>
                  <a:pt x="1371502" y="0"/>
                  <a:pt x="1423909" y="29073"/>
                  <a:pt x="1445347" y="65415"/>
                </a:cubicBezTo>
                <a:cubicBezTo>
                  <a:pt x="1845541" y="770436"/>
                  <a:pt x="1845541" y="770436"/>
                  <a:pt x="1845541" y="770436"/>
                </a:cubicBezTo>
                <a:cubicBezTo>
                  <a:pt x="1864599" y="809200"/>
                  <a:pt x="1864599" y="867346"/>
                  <a:pt x="1845541" y="906111"/>
                </a:cubicBezTo>
                <a:cubicBezTo>
                  <a:pt x="1445347" y="1611131"/>
                  <a:pt x="1445347" y="1611131"/>
                  <a:pt x="1445347" y="1611131"/>
                </a:cubicBezTo>
                <a:cubicBezTo>
                  <a:pt x="1423909" y="1647474"/>
                  <a:pt x="1371502" y="1676546"/>
                  <a:pt x="1331006" y="1676546"/>
                </a:cubicBezTo>
                <a:lnTo>
                  <a:pt x="530616" y="1676546"/>
                </a:lnTo>
                <a:cubicBezTo>
                  <a:pt x="487738" y="1676546"/>
                  <a:pt x="435332" y="1647474"/>
                  <a:pt x="416275" y="1611131"/>
                </a:cubicBezTo>
                <a:cubicBezTo>
                  <a:pt x="16080" y="906111"/>
                  <a:pt x="16080" y="906111"/>
                  <a:pt x="16080" y="906111"/>
                </a:cubicBezTo>
                <a:cubicBezTo>
                  <a:pt x="-5359" y="867346"/>
                  <a:pt x="-5359" y="809200"/>
                  <a:pt x="16080" y="770436"/>
                </a:cubicBezTo>
                <a:cubicBezTo>
                  <a:pt x="416275" y="65415"/>
                  <a:pt x="416275" y="65415"/>
                  <a:pt x="416275" y="65415"/>
                </a:cubicBezTo>
                <a:cubicBezTo>
                  <a:pt x="435332" y="29073"/>
                  <a:pt x="487738" y="0"/>
                  <a:pt x="530616"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427" y="1168968"/>
            <a:ext cx="1222782" cy="305695"/>
          </a:xfrm>
          <a:prstGeom prst="rect">
            <a:avLst/>
          </a:prstGeom>
        </p:spPr>
      </p:pic>
      <p:sp>
        <p:nvSpPr>
          <p:cNvPr id="3" name="Text Placeholder 2"/>
          <p:cNvSpPr>
            <a:spLocks noGrp="1"/>
          </p:cNvSpPr>
          <p:nvPr>
            <p:ph type="body" sz="quarter" idx="13"/>
          </p:nvPr>
        </p:nvSpPr>
        <p:spPr>
          <a:xfrm>
            <a:off x="991694" y="2391339"/>
            <a:ext cx="3947974" cy="3461454"/>
          </a:xfrm>
        </p:spPr>
        <p:txBody>
          <a:bodyPr vert="horz" lIns="91440" tIns="45720" rIns="91440" bIns="45720" rtlCol="0" anchor="t">
            <a:normAutofit/>
          </a:bodyPr>
          <a:lstStyle/>
          <a:p>
            <a:r>
              <a:rPr lang="en-US" sz="2400"/>
              <a:t>Microsoft forks Sybase and creates SQL Server.</a:t>
            </a:r>
          </a:p>
          <a:p>
            <a:r>
              <a:rPr lang="en-US" sz="2400"/>
              <a:t>MySQL is written as a replacement for mSQL.</a:t>
            </a:r>
          </a:p>
          <a:p>
            <a:r>
              <a:rPr lang="en-US" sz="2400"/>
              <a:t>Postgres gets SQL support.</a:t>
            </a:r>
          </a:p>
        </p:txBody>
      </p:sp>
      <p:sp>
        <p:nvSpPr>
          <p:cNvPr id="16" name="Freeform: Shape 15">
            <a:extLst>
              <a:ext uri="{FF2B5EF4-FFF2-40B4-BE49-F238E27FC236}">
                <a16:creationId xmlns:a16="http://schemas.microsoft.com/office/drawing/2014/main" id="{8BED0409-854E-49C4-876E-A78C6D881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329" y="2391339"/>
            <a:ext cx="4295423" cy="4226565"/>
          </a:xfrm>
          <a:custGeom>
            <a:avLst/>
            <a:gdLst>
              <a:gd name="connsiteX0" fmla="*/ 2353286 w 3293367"/>
              <a:gd name="connsiteY0" fmla="*/ 2104683 h 3240573"/>
              <a:gd name="connsiteX1" fmla="*/ 2868450 w 3293367"/>
              <a:gd name="connsiteY1" fmla="*/ 2104683 h 3240573"/>
              <a:gd name="connsiteX2" fmla="*/ 2892703 w 3293367"/>
              <a:gd name="connsiteY2" fmla="*/ 2107904 h 3240573"/>
              <a:gd name="connsiteX3" fmla="*/ 2909383 w 3293367"/>
              <a:gd name="connsiteY3" fmla="*/ 2114898 h 3240573"/>
              <a:gd name="connsiteX4" fmla="*/ 2899189 w 3293367"/>
              <a:gd name="connsiteY4" fmla="*/ 2132529 h 3240573"/>
              <a:gd name="connsiteX5" fmla="*/ 2538022 w 3293367"/>
              <a:gd name="connsiteY5" fmla="*/ 2757176 h 3240573"/>
              <a:gd name="connsiteX6" fmla="*/ 2322847 w 3293367"/>
              <a:gd name="connsiteY6" fmla="*/ 2882232 h 3240573"/>
              <a:gd name="connsiteX7" fmla="*/ 2149884 w 3293367"/>
              <a:gd name="connsiteY7" fmla="*/ 2882232 h 3240573"/>
              <a:gd name="connsiteX8" fmla="*/ 2129707 w 3293367"/>
              <a:gd name="connsiteY8" fmla="*/ 2882232 h 3240573"/>
              <a:gd name="connsiteX9" fmla="*/ 2110453 w 3293367"/>
              <a:gd name="connsiteY9" fmla="*/ 2849077 h 3240573"/>
              <a:gd name="connsiteX10" fmla="*/ 2016148 w 3293367"/>
              <a:gd name="connsiteY10" fmla="*/ 2686675 h 3240573"/>
              <a:gd name="connsiteX11" fmla="*/ 2016148 w 3293367"/>
              <a:gd name="connsiteY11" fmla="*/ 2595774 h 3240573"/>
              <a:gd name="connsiteX12" fmla="*/ 2274287 w 3293367"/>
              <a:gd name="connsiteY12" fmla="*/ 2151242 h 3240573"/>
              <a:gd name="connsiteX13" fmla="*/ 2353286 w 3293367"/>
              <a:gd name="connsiteY13" fmla="*/ 2104683 h 3240573"/>
              <a:gd name="connsiteX14" fmla="*/ 939150 w 3293367"/>
              <a:gd name="connsiteY14" fmla="*/ 0 h 3240573"/>
              <a:gd name="connsiteX15" fmla="*/ 2322847 w 3293367"/>
              <a:gd name="connsiteY15" fmla="*/ 0 h 3240573"/>
              <a:gd name="connsiteX16" fmla="*/ 2538022 w 3293367"/>
              <a:gd name="connsiteY16" fmla="*/ 125055 h 3240573"/>
              <a:gd name="connsiteX17" fmla="*/ 3228376 w 3293367"/>
              <a:gd name="connsiteY17" fmla="*/ 1319038 h 3240573"/>
              <a:gd name="connsiteX18" fmla="*/ 3228376 w 3293367"/>
              <a:gd name="connsiteY18" fmla="*/ 1563194 h 3240573"/>
              <a:gd name="connsiteX19" fmla="*/ 2972043 w 3293367"/>
              <a:gd name="connsiteY19" fmla="*/ 2006528 h 3240573"/>
              <a:gd name="connsiteX20" fmla="*/ 2950440 w 3293367"/>
              <a:gd name="connsiteY20" fmla="*/ 2043890 h 3240573"/>
              <a:gd name="connsiteX21" fmla="*/ 2951200 w 3293367"/>
              <a:gd name="connsiteY21" fmla="*/ 2044209 h 3240573"/>
              <a:gd name="connsiteX22" fmla="*/ 2989324 w 3293367"/>
              <a:gd name="connsiteY22" fmla="*/ 2082660 h 3240573"/>
              <a:gd name="connsiteX23" fmla="*/ 3279247 w 3293367"/>
              <a:gd name="connsiteY23" fmla="*/ 2584089 h 3240573"/>
              <a:gd name="connsiteX24" fmla="*/ 3279247 w 3293367"/>
              <a:gd name="connsiteY24" fmla="*/ 2686626 h 3240573"/>
              <a:gd name="connsiteX25" fmla="*/ 2989324 w 3293367"/>
              <a:gd name="connsiteY25" fmla="*/ 3188054 h 3240573"/>
              <a:gd name="connsiteX26" fmla="*/ 2898957 w 3293367"/>
              <a:gd name="connsiteY26" fmla="*/ 3240573 h 3240573"/>
              <a:gd name="connsiteX27" fmla="*/ 2317855 w 3293367"/>
              <a:gd name="connsiteY27" fmla="*/ 3240573 h 3240573"/>
              <a:gd name="connsiteX28" fmla="*/ 2228744 w 3293367"/>
              <a:gd name="connsiteY28" fmla="*/ 3188054 h 3240573"/>
              <a:gd name="connsiteX29" fmla="*/ 2072563 w 3293367"/>
              <a:gd name="connsiteY29" fmla="*/ 2919100 h 3240573"/>
              <a:gd name="connsiteX30" fmla="*/ 2054920 w 3293367"/>
              <a:gd name="connsiteY30" fmla="*/ 2888716 h 3240573"/>
              <a:gd name="connsiteX31" fmla="*/ 2068802 w 3293367"/>
              <a:gd name="connsiteY31" fmla="*/ 2888716 h 3240573"/>
              <a:gd name="connsiteX32" fmla="*/ 2134418 w 3293367"/>
              <a:gd name="connsiteY32" fmla="*/ 2888716 h 3240573"/>
              <a:gd name="connsiteX33" fmla="*/ 2162922 w 3293367"/>
              <a:gd name="connsiteY33" fmla="*/ 2937803 h 3240573"/>
              <a:gd name="connsiteX34" fmla="*/ 2271824 w 3293367"/>
              <a:gd name="connsiteY34" fmla="*/ 3125340 h 3240573"/>
              <a:gd name="connsiteX35" fmla="*/ 2350824 w 3293367"/>
              <a:gd name="connsiteY35" fmla="*/ 3171900 h 3240573"/>
              <a:gd name="connsiteX36" fmla="*/ 2865989 w 3293367"/>
              <a:gd name="connsiteY36" fmla="*/ 3171900 h 3240573"/>
              <a:gd name="connsiteX37" fmla="*/ 2946100 w 3293367"/>
              <a:gd name="connsiteY37" fmla="*/ 3125340 h 3240573"/>
              <a:gd name="connsiteX38" fmla="*/ 3203126 w 3293367"/>
              <a:gd name="connsiteY38" fmla="*/ 2680809 h 3240573"/>
              <a:gd name="connsiteX39" fmla="*/ 3203126 w 3293367"/>
              <a:gd name="connsiteY39" fmla="*/ 2589906 h 3240573"/>
              <a:gd name="connsiteX40" fmla="*/ 2946100 w 3293367"/>
              <a:gd name="connsiteY40" fmla="*/ 2145375 h 3240573"/>
              <a:gd name="connsiteX41" fmla="*/ 2912303 w 3293367"/>
              <a:gd name="connsiteY41" fmla="*/ 2111287 h 3240573"/>
              <a:gd name="connsiteX42" fmla="*/ 2908392 w 3293367"/>
              <a:gd name="connsiteY42" fmla="*/ 2109648 h 3240573"/>
              <a:gd name="connsiteX43" fmla="*/ 2929357 w 3293367"/>
              <a:gd name="connsiteY43" fmla="*/ 2073390 h 3240573"/>
              <a:gd name="connsiteX44" fmla="*/ 2944948 w 3293367"/>
              <a:gd name="connsiteY44" fmla="*/ 2046424 h 3240573"/>
              <a:gd name="connsiteX45" fmla="*/ 2928777 w 3293367"/>
              <a:gd name="connsiteY45" fmla="*/ 2039643 h 3240573"/>
              <a:gd name="connsiteX46" fmla="*/ 2901420 w 3293367"/>
              <a:gd name="connsiteY46" fmla="*/ 2036009 h 3240573"/>
              <a:gd name="connsiteX47" fmla="*/ 2320317 w 3293367"/>
              <a:gd name="connsiteY47" fmla="*/ 2036009 h 3240573"/>
              <a:gd name="connsiteX48" fmla="*/ 2231207 w 3293367"/>
              <a:gd name="connsiteY48" fmla="*/ 2088527 h 3240573"/>
              <a:gd name="connsiteX49" fmla="*/ 1940028 w 3293367"/>
              <a:gd name="connsiteY49" fmla="*/ 2589956 h 3240573"/>
              <a:gd name="connsiteX50" fmla="*/ 1940028 w 3293367"/>
              <a:gd name="connsiteY50" fmla="*/ 2692493 h 3240573"/>
              <a:gd name="connsiteX51" fmla="*/ 2036139 w 3293367"/>
              <a:gd name="connsiteY51" fmla="*/ 2858003 h 3240573"/>
              <a:gd name="connsiteX52" fmla="*/ 2050209 w 3293367"/>
              <a:gd name="connsiteY52" fmla="*/ 2882232 h 3240573"/>
              <a:gd name="connsiteX53" fmla="*/ 1985031 w 3293367"/>
              <a:gd name="connsiteY53" fmla="*/ 2882232 h 3240573"/>
              <a:gd name="connsiteX54" fmla="*/ 939150 w 3293367"/>
              <a:gd name="connsiteY54" fmla="*/ 2882232 h 3240573"/>
              <a:gd name="connsiteX55" fmla="*/ 726963 w 3293367"/>
              <a:gd name="connsiteY55" fmla="*/ 2757176 h 3240573"/>
              <a:gd name="connsiteX56" fmla="*/ 33622 w 3293367"/>
              <a:gd name="connsiteY56" fmla="*/ 1563194 h 3240573"/>
              <a:gd name="connsiteX57" fmla="*/ 33622 w 3293367"/>
              <a:gd name="connsiteY57" fmla="*/ 1319038 h 3240573"/>
              <a:gd name="connsiteX58" fmla="*/ 726963 w 3293367"/>
              <a:gd name="connsiteY58" fmla="*/ 125055 h 3240573"/>
              <a:gd name="connsiteX59" fmla="*/ 939150 w 3293367"/>
              <a:gd name="connsiteY59" fmla="*/ 0 h 324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93367" h="3240573">
                <a:moveTo>
                  <a:pt x="2353286" y="2104683"/>
                </a:moveTo>
                <a:cubicBezTo>
                  <a:pt x="2353286" y="2104683"/>
                  <a:pt x="2353286" y="2104683"/>
                  <a:pt x="2868450" y="2104683"/>
                </a:cubicBezTo>
                <a:cubicBezTo>
                  <a:pt x="2876795" y="2104683"/>
                  <a:pt x="2884932" y="2105791"/>
                  <a:pt x="2892703" y="2107904"/>
                </a:cubicBezTo>
                <a:lnTo>
                  <a:pt x="2909383" y="2114898"/>
                </a:lnTo>
                <a:lnTo>
                  <a:pt x="2899189" y="2132529"/>
                </a:lnTo>
                <a:cubicBezTo>
                  <a:pt x="2807017" y="2291942"/>
                  <a:pt x="2689037" y="2495992"/>
                  <a:pt x="2538022" y="2757176"/>
                </a:cubicBezTo>
                <a:cubicBezTo>
                  <a:pt x="2493195" y="2834591"/>
                  <a:pt x="2412503" y="2882232"/>
                  <a:pt x="2322847" y="2882232"/>
                </a:cubicBezTo>
                <a:cubicBezTo>
                  <a:pt x="2322847" y="2882232"/>
                  <a:pt x="2322847" y="2882232"/>
                  <a:pt x="2149884" y="2882232"/>
                </a:cubicBezTo>
                <a:lnTo>
                  <a:pt x="2129707" y="2882232"/>
                </a:lnTo>
                <a:lnTo>
                  <a:pt x="2110453" y="2849077"/>
                </a:lnTo>
                <a:cubicBezTo>
                  <a:pt x="2083644" y="2802909"/>
                  <a:pt x="2052449" y="2749188"/>
                  <a:pt x="2016148" y="2686675"/>
                </a:cubicBezTo>
                <a:cubicBezTo>
                  <a:pt x="1999459" y="2658961"/>
                  <a:pt x="1999459" y="2623488"/>
                  <a:pt x="2016148" y="2595774"/>
                </a:cubicBezTo>
                <a:cubicBezTo>
                  <a:pt x="2016148" y="2595774"/>
                  <a:pt x="2016148" y="2595774"/>
                  <a:pt x="2274287" y="2151242"/>
                </a:cubicBezTo>
                <a:cubicBezTo>
                  <a:pt x="2289865" y="2122420"/>
                  <a:pt x="2321018" y="2104683"/>
                  <a:pt x="2353286" y="2104683"/>
                </a:cubicBezTo>
                <a:close/>
                <a:moveTo>
                  <a:pt x="939150" y="0"/>
                </a:moveTo>
                <a:cubicBezTo>
                  <a:pt x="939150" y="0"/>
                  <a:pt x="939150" y="0"/>
                  <a:pt x="2322847" y="0"/>
                </a:cubicBezTo>
                <a:cubicBezTo>
                  <a:pt x="2412503" y="0"/>
                  <a:pt x="2493195" y="47640"/>
                  <a:pt x="2538022" y="125055"/>
                </a:cubicBezTo>
                <a:cubicBezTo>
                  <a:pt x="2538022" y="125055"/>
                  <a:pt x="2538022" y="125055"/>
                  <a:pt x="3228376" y="1319038"/>
                </a:cubicBezTo>
                <a:cubicBezTo>
                  <a:pt x="3273205" y="1393476"/>
                  <a:pt x="3273205" y="1488756"/>
                  <a:pt x="3228376" y="1563194"/>
                </a:cubicBezTo>
                <a:cubicBezTo>
                  <a:pt x="3228376" y="1563194"/>
                  <a:pt x="3228376" y="1563194"/>
                  <a:pt x="2972043" y="2006528"/>
                </a:cubicBezTo>
                <a:lnTo>
                  <a:pt x="2950440" y="2043890"/>
                </a:lnTo>
                <a:lnTo>
                  <a:pt x="2951200" y="2044209"/>
                </a:lnTo>
                <a:cubicBezTo>
                  <a:pt x="2966732" y="2053275"/>
                  <a:pt x="2979910" y="2066404"/>
                  <a:pt x="2989324" y="2082660"/>
                </a:cubicBezTo>
                <a:cubicBezTo>
                  <a:pt x="2989324" y="2082660"/>
                  <a:pt x="2989324" y="2082660"/>
                  <a:pt x="3279247" y="2584089"/>
                </a:cubicBezTo>
                <a:cubicBezTo>
                  <a:pt x="3298074" y="2615350"/>
                  <a:pt x="3298074" y="2655364"/>
                  <a:pt x="3279247" y="2686626"/>
                </a:cubicBezTo>
                <a:cubicBezTo>
                  <a:pt x="3279247" y="2686626"/>
                  <a:pt x="3279247" y="2686626"/>
                  <a:pt x="2989324" y="3188054"/>
                </a:cubicBezTo>
                <a:cubicBezTo>
                  <a:pt x="2970497" y="3220565"/>
                  <a:pt x="2936610" y="3240573"/>
                  <a:pt x="2898957" y="3240573"/>
                </a:cubicBezTo>
                <a:cubicBezTo>
                  <a:pt x="2898957" y="3240573"/>
                  <a:pt x="2898957" y="3240573"/>
                  <a:pt x="2317855" y="3240573"/>
                </a:cubicBezTo>
                <a:cubicBezTo>
                  <a:pt x="2281457" y="3240573"/>
                  <a:pt x="2246316" y="3220565"/>
                  <a:pt x="2228744" y="3188054"/>
                </a:cubicBezTo>
                <a:cubicBezTo>
                  <a:pt x="2228744" y="3188054"/>
                  <a:pt x="2228744" y="3188054"/>
                  <a:pt x="2072563" y="2919100"/>
                </a:cubicBezTo>
                <a:lnTo>
                  <a:pt x="2054920" y="2888716"/>
                </a:lnTo>
                <a:lnTo>
                  <a:pt x="2068802" y="2888716"/>
                </a:lnTo>
                <a:lnTo>
                  <a:pt x="2134418" y="2888716"/>
                </a:lnTo>
                <a:lnTo>
                  <a:pt x="2162922" y="2937803"/>
                </a:lnTo>
                <a:cubicBezTo>
                  <a:pt x="2271824" y="3125340"/>
                  <a:pt x="2271824" y="3125340"/>
                  <a:pt x="2271824" y="3125340"/>
                </a:cubicBezTo>
                <a:cubicBezTo>
                  <a:pt x="2287402" y="3154162"/>
                  <a:pt x="2318557" y="3171900"/>
                  <a:pt x="2350824" y="3171900"/>
                </a:cubicBezTo>
                <a:cubicBezTo>
                  <a:pt x="2865989" y="3171900"/>
                  <a:pt x="2865989" y="3171900"/>
                  <a:pt x="2865989" y="3171900"/>
                </a:cubicBezTo>
                <a:cubicBezTo>
                  <a:pt x="2899368" y="3171900"/>
                  <a:pt x="2929410" y="3154162"/>
                  <a:pt x="2946100" y="3125340"/>
                </a:cubicBezTo>
                <a:cubicBezTo>
                  <a:pt x="3203126" y="2680809"/>
                  <a:pt x="3203126" y="2680809"/>
                  <a:pt x="3203126" y="2680809"/>
                </a:cubicBezTo>
                <a:cubicBezTo>
                  <a:pt x="3219816" y="2653094"/>
                  <a:pt x="3219816" y="2617620"/>
                  <a:pt x="3203126" y="2589906"/>
                </a:cubicBezTo>
                <a:cubicBezTo>
                  <a:pt x="2946100" y="2145375"/>
                  <a:pt x="2946100" y="2145375"/>
                  <a:pt x="2946100" y="2145375"/>
                </a:cubicBezTo>
                <a:cubicBezTo>
                  <a:pt x="2937755" y="2130963"/>
                  <a:pt x="2926072" y="2119323"/>
                  <a:pt x="2912303" y="2111287"/>
                </a:cubicBezTo>
                <a:lnTo>
                  <a:pt x="2908392" y="2109648"/>
                </a:lnTo>
                <a:lnTo>
                  <a:pt x="2929357" y="2073390"/>
                </a:lnTo>
                <a:lnTo>
                  <a:pt x="2944948" y="2046424"/>
                </a:lnTo>
                <a:lnTo>
                  <a:pt x="2928777" y="2039643"/>
                </a:lnTo>
                <a:cubicBezTo>
                  <a:pt x="2920010" y="2037259"/>
                  <a:pt x="2910833" y="2036009"/>
                  <a:pt x="2901420" y="2036009"/>
                </a:cubicBezTo>
                <a:cubicBezTo>
                  <a:pt x="2320317" y="2036009"/>
                  <a:pt x="2320317" y="2036009"/>
                  <a:pt x="2320317" y="2036009"/>
                </a:cubicBezTo>
                <a:cubicBezTo>
                  <a:pt x="2283920" y="2036009"/>
                  <a:pt x="2248778" y="2056016"/>
                  <a:pt x="2231207" y="2088527"/>
                </a:cubicBezTo>
                <a:cubicBezTo>
                  <a:pt x="1940028" y="2589956"/>
                  <a:pt x="1940028" y="2589956"/>
                  <a:pt x="1940028" y="2589956"/>
                </a:cubicBezTo>
                <a:cubicBezTo>
                  <a:pt x="1921201" y="2621217"/>
                  <a:pt x="1921201" y="2661231"/>
                  <a:pt x="1940028" y="2692493"/>
                </a:cubicBezTo>
                <a:cubicBezTo>
                  <a:pt x="1976425" y="2755171"/>
                  <a:pt x="2008272" y="2810015"/>
                  <a:pt x="2036139" y="2858003"/>
                </a:cubicBezTo>
                <a:lnTo>
                  <a:pt x="2050209" y="2882232"/>
                </a:lnTo>
                <a:lnTo>
                  <a:pt x="1985031" y="2882232"/>
                </a:lnTo>
                <a:cubicBezTo>
                  <a:pt x="1782341" y="2882232"/>
                  <a:pt x="1458037" y="2882232"/>
                  <a:pt x="939150" y="2882232"/>
                </a:cubicBezTo>
                <a:cubicBezTo>
                  <a:pt x="852483" y="2882232"/>
                  <a:pt x="768803" y="2834591"/>
                  <a:pt x="726963" y="2757176"/>
                </a:cubicBezTo>
                <a:cubicBezTo>
                  <a:pt x="726963" y="2757176"/>
                  <a:pt x="726963" y="2757176"/>
                  <a:pt x="33622" y="1563194"/>
                </a:cubicBezTo>
                <a:cubicBezTo>
                  <a:pt x="-11207" y="1488756"/>
                  <a:pt x="-11207" y="1393476"/>
                  <a:pt x="33622" y="1319038"/>
                </a:cubicBezTo>
                <a:cubicBezTo>
                  <a:pt x="33622" y="1319038"/>
                  <a:pt x="33622" y="1319038"/>
                  <a:pt x="726963" y="125055"/>
                </a:cubicBezTo>
                <a:cubicBezTo>
                  <a:pt x="768803" y="47640"/>
                  <a:pt x="852483" y="0"/>
                  <a:pt x="939150"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4340B2E-01FD-4F5D-9C4D-AD3923AD2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1733" y="843530"/>
            <a:ext cx="3309879" cy="2983688"/>
          </a:xfrm>
          <a:custGeom>
            <a:avLst/>
            <a:gdLst>
              <a:gd name="connsiteX0" fmla="*/ 944317 w 3309879"/>
              <a:gd name="connsiteY0" fmla="*/ 0 h 2983688"/>
              <a:gd name="connsiteX1" fmla="*/ 2368743 w 3309879"/>
              <a:gd name="connsiteY1" fmla="*/ 0 h 2983688"/>
              <a:gd name="connsiteX2" fmla="*/ 2572231 w 3309879"/>
              <a:gd name="connsiteY2" fmla="*/ 116416 h 2983688"/>
              <a:gd name="connsiteX3" fmla="*/ 3284443 w 3309879"/>
              <a:gd name="connsiteY3" fmla="*/ 1371117 h 2983688"/>
              <a:gd name="connsiteX4" fmla="*/ 3284443 w 3309879"/>
              <a:gd name="connsiteY4" fmla="*/ 1612573 h 2983688"/>
              <a:gd name="connsiteX5" fmla="*/ 2572231 w 3309879"/>
              <a:gd name="connsiteY5" fmla="*/ 2867272 h 2983688"/>
              <a:gd name="connsiteX6" fmla="*/ 2368743 w 3309879"/>
              <a:gd name="connsiteY6" fmla="*/ 2983688 h 2983688"/>
              <a:gd name="connsiteX7" fmla="*/ 944317 w 3309879"/>
              <a:gd name="connsiteY7" fmla="*/ 2983688 h 2983688"/>
              <a:gd name="connsiteX8" fmla="*/ 740830 w 3309879"/>
              <a:gd name="connsiteY8" fmla="*/ 2867272 h 2983688"/>
              <a:gd name="connsiteX9" fmla="*/ 28617 w 3309879"/>
              <a:gd name="connsiteY9" fmla="*/ 1612573 h 2983688"/>
              <a:gd name="connsiteX10" fmla="*/ 28617 w 3309879"/>
              <a:gd name="connsiteY10" fmla="*/ 1371117 h 2983688"/>
              <a:gd name="connsiteX11" fmla="*/ 740830 w 3309879"/>
              <a:gd name="connsiteY11" fmla="*/ 116416 h 2983688"/>
              <a:gd name="connsiteX12" fmla="*/ 944317 w 3309879"/>
              <a:gd name="connsiteY12" fmla="*/ 0 h 298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9879" h="2983688">
                <a:moveTo>
                  <a:pt x="944317" y="0"/>
                </a:moveTo>
                <a:cubicBezTo>
                  <a:pt x="2368743" y="0"/>
                  <a:pt x="2368743" y="0"/>
                  <a:pt x="2368743" y="0"/>
                </a:cubicBezTo>
                <a:cubicBezTo>
                  <a:pt x="2440811" y="0"/>
                  <a:pt x="2534078" y="51740"/>
                  <a:pt x="2572231" y="116416"/>
                </a:cubicBezTo>
                <a:cubicBezTo>
                  <a:pt x="3284443" y="1371117"/>
                  <a:pt x="3284443" y="1371117"/>
                  <a:pt x="3284443" y="1371117"/>
                </a:cubicBezTo>
                <a:cubicBezTo>
                  <a:pt x="3318358" y="1440104"/>
                  <a:pt x="3318358" y="1543584"/>
                  <a:pt x="3284443" y="1612573"/>
                </a:cubicBezTo>
                <a:cubicBezTo>
                  <a:pt x="2572231" y="2867272"/>
                  <a:pt x="2572231" y="2867272"/>
                  <a:pt x="2572231" y="2867272"/>
                </a:cubicBezTo>
                <a:cubicBezTo>
                  <a:pt x="2534078" y="2931949"/>
                  <a:pt x="2440811" y="2983688"/>
                  <a:pt x="2368743" y="2983688"/>
                </a:cubicBezTo>
                <a:lnTo>
                  <a:pt x="944317" y="2983688"/>
                </a:lnTo>
                <a:cubicBezTo>
                  <a:pt x="868010" y="2983688"/>
                  <a:pt x="774745" y="2931949"/>
                  <a:pt x="740830" y="2867272"/>
                </a:cubicBezTo>
                <a:cubicBezTo>
                  <a:pt x="28617" y="1612573"/>
                  <a:pt x="28617" y="1612573"/>
                  <a:pt x="28617" y="1612573"/>
                </a:cubicBezTo>
                <a:cubicBezTo>
                  <a:pt x="-9538" y="1543584"/>
                  <a:pt x="-9538" y="1440104"/>
                  <a:pt x="28617" y="1371117"/>
                </a:cubicBezTo>
                <a:cubicBezTo>
                  <a:pt x="740830" y="116416"/>
                  <a:pt x="740830" y="116416"/>
                  <a:pt x="740830" y="116416"/>
                </a:cubicBezTo>
                <a:cubicBezTo>
                  <a:pt x="774745" y="51740"/>
                  <a:pt x="868010" y="0"/>
                  <a:pt x="944317"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489px-MySQL.sv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5989765" y="3513294"/>
            <a:ext cx="2964704" cy="153388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9279130" y="1492015"/>
            <a:ext cx="2135083" cy="1686716"/>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51</a:t>
            </a:fld>
            <a:endParaRPr lang="en-US">
              <a:latin typeface="Museo Sans 100" pitchFamily="50" charset="0"/>
            </a:endParaRPr>
          </a:p>
        </p:txBody>
      </p:sp>
    </p:spTree>
    <p:extLst>
      <p:ext uri="{BB962C8B-B14F-4D97-AF65-F5344CB8AC3E}">
        <p14:creationId xmlns:p14="http://schemas.microsoft.com/office/powerpoint/2010/main" val="45993036"/>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2000s – Internet Boom</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lang="en-US" smtClean="0"/>
              <a:pPr defTabSz="457200" fontAlgn="base">
                <a:spcBef>
                  <a:spcPct val="0"/>
                </a:spcBef>
                <a:spcAft>
                  <a:spcPts val="600"/>
                </a:spcAft>
              </a:pPr>
              <a:t>52</a:t>
            </a:fld>
            <a:endParaRPr lang="en-US"/>
          </a:p>
        </p:txBody>
      </p:sp>
      <p:graphicFrame>
        <p:nvGraphicFramePr>
          <p:cNvPr id="17" name="Text Placeholder 2">
            <a:extLst>
              <a:ext uri="{FF2B5EF4-FFF2-40B4-BE49-F238E27FC236}">
                <a16:creationId xmlns:a16="http://schemas.microsoft.com/office/drawing/2014/main" id="{076582C6-4157-4C13-9AD0-064E0CFC652F}"/>
              </a:ext>
            </a:extLst>
          </p:cNvPr>
          <p:cNvGraphicFramePr/>
          <p:nvPr>
            <p:extLst>
              <p:ext uri="{D42A27DB-BD31-4B8C-83A1-F6EECF244321}">
                <p14:modId xmlns:p14="http://schemas.microsoft.com/office/powerpoint/2010/main" val="311383183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3396761"/>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13922"/>
            <a:ext cx="8991600" cy="692497"/>
          </a:xfrm>
        </p:spPr>
        <p:txBody>
          <a:bodyPr>
            <a:normAutofit fontScale="90000"/>
          </a:bodyPr>
          <a:lstStyle/>
          <a:p>
            <a:r>
              <a:rPr lang="en-US" dirty="0"/>
              <a:t>Middleware Approach</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53</a:t>
            </a:fld>
            <a:endParaRPr dirty="0">
              <a:latin typeface="Museo Sans 100" pitchFamily="50" charset="0"/>
            </a:endParaRPr>
          </a:p>
        </p:txBody>
      </p:sp>
      <p:pic>
        <p:nvPicPr>
          <p:cNvPr id="38" name="Picture 37" descr="ServerCabinet.png"/>
          <p:cNvPicPr>
            <a:picLocks noChangeAspect="1"/>
          </p:cNvPicPr>
          <p:nvPr/>
        </p:nvPicPr>
        <p:blipFill>
          <a:blip r:embed="rId3"/>
          <a:stretch>
            <a:fillRect/>
          </a:stretch>
        </p:blipFill>
        <p:spPr>
          <a:xfrm>
            <a:off x="2827338" y="2416605"/>
            <a:ext cx="1066800" cy="1839913"/>
          </a:xfrm>
          <a:prstGeom prst="rect">
            <a:avLst/>
          </a:prstGeom>
          <a:effectLst>
            <a:outerShdw blurRad="50800" dist="38100" dir="2700000" algn="tl" rotWithShape="0">
              <a:prstClr val="black">
                <a:alpha val="40000"/>
              </a:prstClr>
            </a:outerShdw>
          </a:effectLst>
        </p:spPr>
      </p:pic>
      <p:sp>
        <p:nvSpPr>
          <p:cNvPr id="43" name="TextBox 9"/>
          <p:cNvSpPr txBox="1">
            <a:spLocks noChangeArrowheads="1"/>
          </p:cNvSpPr>
          <p:nvPr/>
        </p:nvSpPr>
        <p:spPr bwMode="auto">
          <a:xfrm>
            <a:off x="1868511" y="4619764"/>
            <a:ext cx="2917786" cy="880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sp>
        <p:nvSpPr>
          <p:cNvPr id="44" name="TextBox 10"/>
          <p:cNvSpPr txBox="1">
            <a:spLocks noChangeArrowheads="1"/>
          </p:cNvSpPr>
          <p:nvPr/>
        </p:nvSpPr>
        <p:spPr bwMode="auto">
          <a:xfrm>
            <a:off x="7976050" y="4615660"/>
            <a:ext cx="2172390" cy="880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lnSpc>
                <a:spcPct val="80000"/>
              </a:lnSpc>
            </a:pPr>
            <a:r>
              <a:rPr lang="en-US" sz="3200" dirty="0">
                <a:solidFill>
                  <a:srgbClr val="4B4B4B"/>
                </a:solidFill>
                <a:latin typeface="Museo Sans 700" pitchFamily="50" charset="0"/>
              </a:rPr>
              <a:t>Database</a:t>
            </a:r>
          </a:p>
          <a:p>
            <a:pPr algn="ctr">
              <a:lnSpc>
                <a:spcPct val="80000"/>
              </a:lnSpc>
            </a:pPr>
            <a:r>
              <a:rPr lang="en-US" sz="3200" dirty="0">
                <a:solidFill>
                  <a:srgbClr val="4B4B4B"/>
                </a:solidFill>
                <a:latin typeface="Museo Sans 700" pitchFamily="50" charset="0"/>
              </a:rPr>
              <a:t>Cluster</a:t>
            </a:r>
          </a:p>
        </p:txBody>
      </p:sp>
      <p:cxnSp>
        <p:nvCxnSpPr>
          <p:cNvPr id="39" name="Request"/>
          <p:cNvCxnSpPr>
            <a:cxnSpLocks noChangeShapeType="1"/>
            <a:stCxn id="5" idx="2"/>
            <a:endCxn id="57" idx="1"/>
          </p:cNvCxnSpPr>
          <p:nvPr/>
        </p:nvCxnSpPr>
        <p:spPr bwMode="auto">
          <a:xfrm flipV="1">
            <a:off x="6627813" y="2457483"/>
            <a:ext cx="1535112" cy="879079"/>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Request"/>
          <p:cNvCxnSpPr>
            <a:cxnSpLocks noChangeShapeType="1"/>
            <a:stCxn id="5" idx="2"/>
            <a:endCxn id="58" idx="1"/>
          </p:cNvCxnSpPr>
          <p:nvPr/>
        </p:nvCxnSpPr>
        <p:spPr bwMode="auto">
          <a:xfrm flipV="1">
            <a:off x="6627813" y="3336561"/>
            <a:ext cx="1535112" cy="1"/>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Request"/>
          <p:cNvCxnSpPr>
            <a:cxnSpLocks noChangeShapeType="1"/>
            <a:stCxn id="5" idx="2"/>
            <a:endCxn id="46" idx="1"/>
          </p:cNvCxnSpPr>
          <p:nvPr/>
        </p:nvCxnSpPr>
        <p:spPr bwMode="auto">
          <a:xfrm>
            <a:off x="6627819" y="3336561"/>
            <a:ext cx="1525587" cy="864791"/>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153419" y="2133603"/>
            <a:ext cx="1914525" cy="647700"/>
            <a:chOff x="6629400" y="2019300"/>
            <a:chExt cx="1914525" cy="647700"/>
          </a:xfrm>
        </p:grpSpPr>
        <p:pic>
          <p:nvPicPr>
            <p:cNvPr id="54" name="Picture 53" descr="Database.png"/>
            <p:cNvPicPr>
              <a:picLocks noChangeAspect="1"/>
            </p:cNvPicPr>
            <p:nvPr/>
          </p:nvPicPr>
          <p:blipFill>
            <a:blip r:embed="rId4"/>
            <a:stretch>
              <a:fillRect/>
            </a:stretch>
          </p:blipFill>
          <p:spPr bwMode="auto">
            <a:xfrm>
              <a:off x="6629400" y="2043112"/>
              <a:ext cx="696913" cy="609600"/>
            </a:xfrm>
            <a:prstGeom prst="rect">
              <a:avLst/>
            </a:prstGeom>
            <a:effectLst>
              <a:outerShdw blurRad="50800" dist="38100" dir="2700000" algn="tl" rotWithShape="0">
                <a:prstClr val="black">
                  <a:alpha val="40000"/>
                </a:prstClr>
              </a:outerShdw>
            </a:effectLst>
          </p:spPr>
        </p:pic>
        <p:sp>
          <p:nvSpPr>
            <p:cNvPr id="57" name="Rounded Rectangle 22"/>
            <p:cNvSpPr>
              <a:spLocks noChangeArrowheads="1"/>
            </p:cNvSpPr>
            <p:nvPr/>
          </p:nvSpPr>
          <p:spPr bwMode="auto">
            <a:xfrm>
              <a:off x="6638925" y="2019300"/>
              <a:ext cx="1905000" cy="647700"/>
            </a:xfrm>
            <a:prstGeom prst="roundRect">
              <a:avLst>
                <a:gd name="adj" fmla="val 9028"/>
              </a:avLst>
            </a:prstGeom>
            <a:noFill/>
            <a:ln w="9525" algn="ctr">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kern="0">
                <a:solidFill>
                  <a:sysClr val="windowText" lastClr="000000"/>
                </a:solidFill>
              </a:endParaRPr>
            </a:p>
          </p:txBody>
        </p:sp>
      </p:grpSp>
      <p:grpSp>
        <p:nvGrpSpPr>
          <p:cNvPr id="13" name="Group 12"/>
          <p:cNvGrpSpPr/>
          <p:nvPr/>
        </p:nvGrpSpPr>
        <p:grpSpPr>
          <a:xfrm>
            <a:off x="8153419" y="3012679"/>
            <a:ext cx="1914525" cy="647700"/>
            <a:chOff x="6629400" y="3209925"/>
            <a:chExt cx="1914525" cy="647700"/>
          </a:xfrm>
        </p:grpSpPr>
        <p:pic>
          <p:nvPicPr>
            <p:cNvPr id="45" name="Picture 44" descr="Database.png"/>
            <p:cNvPicPr>
              <a:picLocks noChangeAspect="1"/>
            </p:cNvPicPr>
            <p:nvPr/>
          </p:nvPicPr>
          <p:blipFill>
            <a:blip r:embed="rId4"/>
            <a:stretch>
              <a:fillRect/>
            </a:stretch>
          </p:blipFill>
          <p:spPr bwMode="auto">
            <a:xfrm>
              <a:off x="6629400" y="3224212"/>
              <a:ext cx="696913" cy="609600"/>
            </a:xfrm>
            <a:prstGeom prst="rect">
              <a:avLst/>
            </a:prstGeom>
            <a:effectLst>
              <a:outerShdw blurRad="50800" dist="38100" dir="2700000" algn="tl" rotWithShape="0">
                <a:prstClr val="black">
                  <a:alpha val="40000"/>
                </a:prstClr>
              </a:outerShdw>
            </a:effectLst>
          </p:spPr>
        </p:pic>
        <p:sp>
          <p:nvSpPr>
            <p:cNvPr id="58" name="Rounded Rectangle 24"/>
            <p:cNvSpPr>
              <a:spLocks noChangeArrowheads="1"/>
            </p:cNvSpPr>
            <p:nvPr/>
          </p:nvSpPr>
          <p:spPr bwMode="auto">
            <a:xfrm>
              <a:off x="6638925" y="3209925"/>
              <a:ext cx="1905000" cy="647700"/>
            </a:xfrm>
            <a:prstGeom prst="roundRect">
              <a:avLst>
                <a:gd name="adj" fmla="val 9028"/>
              </a:avLst>
            </a:prstGeom>
            <a:noFill/>
            <a:ln w="9525" algn="ctr">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kern="0">
                <a:solidFill>
                  <a:sysClr val="windowText" lastClr="000000"/>
                </a:solidFill>
              </a:endParaRPr>
            </a:p>
          </p:txBody>
        </p:sp>
      </p:grpSp>
      <p:grpSp>
        <p:nvGrpSpPr>
          <p:cNvPr id="10" name="Group 9"/>
          <p:cNvGrpSpPr/>
          <p:nvPr/>
        </p:nvGrpSpPr>
        <p:grpSpPr>
          <a:xfrm>
            <a:off x="8153419" y="3891759"/>
            <a:ext cx="1914525" cy="647700"/>
            <a:chOff x="6629400" y="3905250"/>
            <a:chExt cx="1914525" cy="647700"/>
          </a:xfrm>
        </p:grpSpPr>
        <p:pic>
          <p:nvPicPr>
            <p:cNvPr id="46" name="Picture 45" descr="Database.png"/>
            <p:cNvPicPr>
              <a:picLocks noChangeAspect="1"/>
            </p:cNvPicPr>
            <p:nvPr/>
          </p:nvPicPr>
          <p:blipFill>
            <a:blip r:embed="rId4"/>
            <a:stretch>
              <a:fillRect/>
            </a:stretch>
          </p:blipFill>
          <p:spPr bwMode="auto">
            <a:xfrm>
              <a:off x="6629400" y="3910012"/>
              <a:ext cx="696913" cy="609600"/>
            </a:xfrm>
            <a:prstGeom prst="rect">
              <a:avLst/>
            </a:prstGeom>
            <a:effectLst>
              <a:outerShdw blurRad="50800" dist="38100" dir="2700000" algn="tl" rotWithShape="0">
                <a:prstClr val="black">
                  <a:alpha val="40000"/>
                </a:prstClr>
              </a:outerShdw>
            </a:effectLst>
          </p:spPr>
        </p:pic>
        <p:sp>
          <p:nvSpPr>
            <p:cNvPr id="59" name="Rounded Rectangle 33"/>
            <p:cNvSpPr>
              <a:spLocks noChangeArrowheads="1"/>
            </p:cNvSpPr>
            <p:nvPr/>
          </p:nvSpPr>
          <p:spPr bwMode="auto">
            <a:xfrm>
              <a:off x="6638925" y="3905250"/>
              <a:ext cx="1905000" cy="647700"/>
            </a:xfrm>
            <a:prstGeom prst="roundRect">
              <a:avLst>
                <a:gd name="adj" fmla="val 9028"/>
              </a:avLst>
            </a:prstGeom>
            <a:noFill/>
            <a:ln w="9525" algn="ctr">
              <a:solidFill>
                <a:srgbClr val="000000"/>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kern="0">
                <a:solidFill>
                  <a:sysClr val="windowText" lastClr="000000"/>
                </a:solidFill>
              </a:endParaRPr>
            </a:p>
          </p:txBody>
        </p:sp>
      </p:grpSp>
      <p:sp>
        <p:nvSpPr>
          <p:cNvPr id="5" name="Rounded Rectangle 4"/>
          <p:cNvSpPr/>
          <p:nvPr/>
        </p:nvSpPr>
        <p:spPr>
          <a:xfrm rot="16200000">
            <a:off x="4893072" y="2804749"/>
            <a:ext cx="2405856" cy="1063625"/>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Middleware</a:t>
            </a:r>
          </a:p>
        </p:txBody>
      </p:sp>
      <p:cxnSp>
        <p:nvCxnSpPr>
          <p:cNvPr id="62" name="Straight Arrow Connector 61"/>
          <p:cNvCxnSpPr>
            <a:cxnSpLocks noChangeShapeType="1"/>
            <a:stCxn id="38" idx="3"/>
            <a:endCxn id="5" idx="0"/>
          </p:cNvCxnSpPr>
          <p:nvPr/>
        </p:nvCxnSpPr>
        <p:spPr bwMode="auto">
          <a:xfrm>
            <a:off x="3894138" y="3336529"/>
            <a:ext cx="1670050" cy="0"/>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pic>
        <p:nvPicPr>
          <p:cNvPr id="64" name="Picture 63" descr="489px-MySQL.svg.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6350" y="2211147"/>
            <a:ext cx="952500" cy="4926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5" name="Picture 64" descr="489px-MySQL.svg.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6350" y="3090225"/>
            <a:ext cx="952500" cy="4926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6" name="Picture 65" descr="489px-MySQL.svg.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6350" y="3969305"/>
            <a:ext cx="952500" cy="4926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2" name="Response"/>
          <p:cNvCxnSpPr>
            <a:cxnSpLocks noChangeShapeType="1"/>
            <a:stCxn id="54" idx="1"/>
            <a:endCxn id="5" idx="2"/>
          </p:cNvCxnSpPr>
          <p:nvPr/>
        </p:nvCxnSpPr>
        <p:spPr bwMode="auto">
          <a:xfrm flipH="1">
            <a:off x="6627819" y="2462213"/>
            <a:ext cx="1525587" cy="874317"/>
          </a:xfrm>
          <a:prstGeom prst="straightConnector1">
            <a:avLst/>
          </a:prstGeom>
          <a:ln w="63500">
            <a:solidFill>
              <a:srgbClr val="4B4B4B"/>
            </a:solidFill>
            <a:tailEnd type="non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8" name="Response"/>
          <p:cNvCxnSpPr>
            <a:cxnSpLocks noChangeShapeType="1"/>
            <a:stCxn id="58" idx="1"/>
            <a:endCxn id="5" idx="2"/>
          </p:cNvCxnSpPr>
          <p:nvPr/>
        </p:nvCxnSpPr>
        <p:spPr bwMode="auto">
          <a:xfrm flipH="1">
            <a:off x="6627813" y="3336561"/>
            <a:ext cx="1535112" cy="1"/>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9" name="Response"/>
          <p:cNvCxnSpPr>
            <a:cxnSpLocks noChangeShapeType="1"/>
            <a:stCxn id="46" idx="1"/>
            <a:endCxn id="5" idx="2"/>
          </p:cNvCxnSpPr>
          <p:nvPr/>
        </p:nvCxnSpPr>
        <p:spPr bwMode="auto">
          <a:xfrm flipH="1" flipV="1">
            <a:off x="6627819" y="3336561"/>
            <a:ext cx="1525587" cy="864791"/>
          </a:xfrm>
          <a:prstGeom prst="straightConnector1">
            <a:avLst/>
          </a:prstGeom>
          <a:ln w="63500">
            <a:solidFill>
              <a:srgbClr val="4B4B4B"/>
            </a:solidFill>
            <a:tailEnd type="non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nvGrpSpPr>
          <p:cNvPr id="27" name="Group 26" hidden="1"/>
          <p:cNvGrpSpPr/>
          <p:nvPr/>
        </p:nvGrpSpPr>
        <p:grpSpPr>
          <a:xfrm>
            <a:off x="1752600" y="2057371"/>
            <a:ext cx="8686800" cy="1371598"/>
            <a:chOff x="228600" y="3200400"/>
            <a:chExt cx="8686800" cy="1371599"/>
          </a:xfrm>
        </p:grpSpPr>
        <p:sp>
          <p:nvSpPr>
            <p:cNvPr id="28" name="Rounded Rectangle 27"/>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29" name="Group 28"/>
            <p:cNvGrpSpPr/>
            <p:nvPr/>
          </p:nvGrpSpPr>
          <p:grpSpPr>
            <a:xfrm>
              <a:off x="508000" y="3456842"/>
              <a:ext cx="7977107" cy="966419"/>
              <a:chOff x="508000" y="3007456"/>
              <a:chExt cx="7977107" cy="966419"/>
            </a:xfrm>
          </p:grpSpPr>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31" name="Rectangle 30"/>
              <p:cNvSpPr/>
              <p:nvPr/>
            </p:nvSpPr>
            <p:spPr>
              <a:xfrm>
                <a:off x="1402719" y="3007456"/>
                <a:ext cx="7082388" cy="966419"/>
              </a:xfrm>
              <a:prstGeom prst="rect">
                <a:avLst/>
              </a:prstGeom>
            </p:spPr>
            <p:txBody>
              <a:bodyPr wrap="none">
                <a:spAutoFit/>
              </a:bodyPr>
              <a:lstStyle/>
              <a:p>
                <a:pPr>
                  <a:lnSpc>
                    <a:spcPct val="80000"/>
                  </a:lnSpc>
                </a:pPr>
                <a:r>
                  <a:rPr lang="en-US" sz="7100" spc="-150" dirty="0">
                    <a:solidFill>
                      <a:srgbClr val="EF3E42"/>
                    </a:solidFill>
                    <a:latin typeface="Museo Sans 900" pitchFamily="50" charset="0"/>
                  </a:rPr>
                  <a:t>Too Much Work</a:t>
                </a:r>
              </a:p>
            </p:txBody>
          </p:sp>
        </p:grpSp>
      </p:grpSp>
      <p:grpSp>
        <p:nvGrpSpPr>
          <p:cNvPr id="32" name="Group 31" hidden="1"/>
          <p:cNvGrpSpPr/>
          <p:nvPr/>
        </p:nvGrpSpPr>
        <p:grpSpPr>
          <a:xfrm>
            <a:off x="1752601" y="3657571"/>
            <a:ext cx="8787101" cy="1371598"/>
            <a:chOff x="228600" y="3200400"/>
            <a:chExt cx="8787101" cy="1371599"/>
          </a:xfrm>
        </p:grpSpPr>
        <p:sp>
          <p:nvSpPr>
            <p:cNvPr id="33" name="Rounded Rectangle 32"/>
            <p:cNvSpPr/>
            <p:nvPr/>
          </p:nvSpPr>
          <p:spPr>
            <a:xfrm>
              <a:off x="228600" y="3200400"/>
              <a:ext cx="8686800" cy="1371599"/>
            </a:xfrm>
            <a:prstGeom prst="roundRect">
              <a:avLst>
                <a:gd name="adj" fmla="val 10185"/>
              </a:avLst>
            </a:prstGeom>
            <a:solidFill>
              <a:schemeClr val="bg1">
                <a:lumMod val="95000"/>
              </a:schemeClr>
            </a:solidFill>
            <a:ln w="165100">
              <a:solidFill>
                <a:srgbClr val="EF3E4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grpSp>
          <p:nvGrpSpPr>
            <p:cNvPr id="34" name="Group 33"/>
            <p:cNvGrpSpPr/>
            <p:nvPr/>
          </p:nvGrpSpPr>
          <p:grpSpPr>
            <a:xfrm>
              <a:off x="508000" y="3456842"/>
              <a:ext cx="8507701" cy="966419"/>
              <a:chOff x="508000" y="3007456"/>
              <a:chExt cx="8507701" cy="966419"/>
            </a:xfrm>
          </p:grpSpPr>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508000" y="3030414"/>
                <a:ext cx="838200" cy="743204"/>
              </a:xfrm>
              <a:prstGeom prst="rect">
                <a:avLst/>
              </a:prstGeom>
              <a:effectLst/>
            </p:spPr>
          </p:pic>
          <p:sp>
            <p:nvSpPr>
              <p:cNvPr id="36" name="Rectangle 35"/>
              <p:cNvSpPr/>
              <p:nvPr/>
            </p:nvSpPr>
            <p:spPr>
              <a:xfrm>
                <a:off x="1402719" y="3007456"/>
                <a:ext cx="7612982" cy="966419"/>
              </a:xfrm>
              <a:prstGeom prst="rect">
                <a:avLst/>
              </a:prstGeom>
            </p:spPr>
            <p:txBody>
              <a:bodyPr wrap="none">
                <a:spAutoFit/>
              </a:bodyPr>
              <a:lstStyle/>
              <a:p>
                <a:pPr>
                  <a:lnSpc>
                    <a:spcPct val="80000"/>
                  </a:lnSpc>
                </a:pPr>
                <a:r>
                  <a:rPr lang="en-US" sz="7100" spc="-150" dirty="0">
                    <a:solidFill>
                      <a:srgbClr val="EF3E42"/>
                    </a:solidFill>
                    <a:latin typeface="Museo Sans 900" pitchFamily="50" charset="0"/>
                  </a:rPr>
                  <a:t>Reinvent Wheel</a:t>
                </a:r>
              </a:p>
            </p:txBody>
          </p:sp>
        </p:grpSp>
      </p:grpSp>
    </p:spTree>
    <p:extLst>
      <p:ext uri="{BB962C8B-B14F-4D97-AF65-F5344CB8AC3E}">
        <p14:creationId xmlns:p14="http://schemas.microsoft.com/office/powerpoint/2010/main" val="70924904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par>
                                <p:cTn id="13" presetID="22" presetClass="entr" presetSubtype="8"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250"/>
                                        <p:tgtEl>
                                          <p:spTgt spid="39"/>
                                        </p:tgtEl>
                                      </p:cBhvr>
                                    </p:animEffect>
                                    <p:set>
                                      <p:cBhvr>
                                        <p:cTn id="23" dur="1" fill="hold">
                                          <p:stCondLst>
                                            <p:cond delay="249"/>
                                          </p:stCondLst>
                                        </p:cTn>
                                        <p:tgtEl>
                                          <p:spTgt spid="3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250"/>
                                        <p:tgtEl>
                                          <p:spTgt spid="52"/>
                                        </p:tgtEl>
                                      </p:cBhvr>
                                    </p:animEffect>
                                    <p:set>
                                      <p:cBhvr>
                                        <p:cTn id="26" dur="1" fill="hold">
                                          <p:stCondLst>
                                            <p:cond delay="249"/>
                                          </p:stCondLst>
                                        </p:cTn>
                                        <p:tgtEl>
                                          <p:spTgt spid="5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250"/>
                                        <p:tgtEl>
                                          <p:spTgt spid="53"/>
                                        </p:tgtEl>
                                      </p:cBhvr>
                                    </p:animEffect>
                                    <p:set>
                                      <p:cBhvr>
                                        <p:cTn id="29" dur="1" fill="hold">
                                          <p:stCondLst>
                                            <p:cond delay="249"/>
                                          </p:stCondLst>
                                        </p:cTn>
                                        <p:tgtEl>
                                          <p:spTgt spid="53"/>
                                        </p:tgtEl>
                                        <p:attrNameLst>
                                          <p:attrName>style.visibility</p:attrName>
                                        </p:attrNameLst>
                                      </p:cBhvr>
                                      <p:to>
                                        <p:strVal val="hidden"/>
                                      </p:to>
                                    </p:set>
                                  </p:childTnLst>
                                </p:cTn>
                              </p:par>
                            </p:childTnLst>
                          </p:cTn>
                        </p:par>
                        <p:par>
                          <p:cTn id="30" fill="hold">
                            <p:stCondLst>
                              <p:cond delay="250"/>
                            </p:stCondLst>
                            <p:childTnLst>
                              <p:par>
                                <p:cTn id="31" presetID="22" presetClass="entr" presetSubtype="2"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right)">
                                      <p:cBhvr>
                                        <p:cTn id="33" dur="500"/>
                                        <p:tgtEl>
                                          <p:spTgt spid="72"/>
                                        </p:tgtEl>
                                      </p:cBhvr>
                                    </p:animEffect>
                                  </p:childTnLst>
                                </p:cTn>
                              </p:par>
                              <p:par>
                                <p:cTn id="34" presetID="22" presetClass="entr" presetSubtype="2"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wipe(right)">
                                      <p:cBhvr>
                                        <p:cTn id="36" dur="500"/>
                                        <p:tgtEl>
                                          <p:spTgt spid="78"/>
                                        </p:tgtEl>
                                      </p:cBhvr>
                                    </p:animEffect>
                                  </p:childTnLst>
                                </p:cTn>
                              </p:par>
                              <p:par>
                                <p:cTn id="37" presetID="22" presetClass="entr" presetSubtype="2"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right)">
                                      <p:cBhvr>
                                        <p:cTn id="39" dur="500"/>
                                        <p:tgtEl>
                                          <p:spTgt spid="7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25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eba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88"/>
            <a:ext cx="9144000" cy="680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59" name="TextBox 5"/>
          <p:cNvSpPr txBox="1">
            <a:spLocks noChangeArrowheads="1"/>
          </p:cNvSpPr>
          <p:nvPr/>
        </p:nvSpPr>
        <p:spPr bwMode="auto">
          <a:xfrm>
            <a:off x="5362680" y="6273803"/>
            <a:ext cx="4051221"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r" defTabSz="457200" fontAlgn="base">
              <a:spcBef>
                <a:spcPct val="0"/>
              </a:spcBef>
              <a:spcAft>
                <a:spcPct val="0"/>
              </a:spcAft>
              <a:buClr>
                <a:srgbClr val="000000"/>
              </a:buClr>
              <a:buSzPct val="100000"/>
            </a:pPr>
            <a:r>
              <a:rPr lang="en-US" sz="1600" dirty="0">
                <a:solidFill>
                  <a:srgbClr val="000000"/>
                </a:solidFill>
                <a:latin typeface="Raleway" pitchFamily="34" charset="0"/>
              </a:rPr>
              <a:t>Randy </a:t>
            </a:r>
            <a:r>
              <a:rPr lang="en-US" sz="1600" dirty="0" err="1">
                <a:solidFill>
                  <a:srgbClr val="000000"/>
                </a:solidFill>
                <a:latin typeface="Raleway" pitchFamily="34" charset="0"/>
              </a:rPr>
              <a:t>Shoup</a:t>
            </a:r>
            <a:r>
              <a:rPr lang="en-US" sz="1600" dirty="0">
                <a:solidFill>
                  <a:srgbClr val="000000"/>
                </a:solidFill>
                <a:latin typeface="Raleway" pitchFamily="34" charset="0"/>
              </a:rPr>
              <a:t> - </a:t>
            </a:r>
            <a:r>
              <a:rPr lang="en-US" sz="1600" i="1" dirty="0">
                <a:solidFill>
                  <a:srgbClr val="000000"/>
                </a:solidFill>
                <a:latin typeface="Raleway" pitchFamily="34" charset="0"/>
              </a:rPr>
              <a:t>“The eBay Architecture”</a:t>
            </a:r>
            <a:br>
              <a:rPr lang="en-US" sz="1600" i="1" dirty="0">
                <a:solidFill>
                  <a:srgbClr val="C00000"/>
                </a:solidFill>
                <a:latin typeface="Raleway" pitchFamily="34" charset="0"/>
              </a:rPr>
            </a:br>
            <a:r>
              <a:rPr lang="en-US" sz="1600" dirty="0">
                <a:solidFill>
                  <a:srgbClr val="C00000"/>
                </a:solidFill>
                <a:latin typeface="Raleway" pitchFamily="34" charset="0"/>
                <a:hlinkClick r:id="rId3"/>
              </a:rPr>
              <a:t>http://highscalability.com/ebay-architecture</a:t>
            </a:r>
            <a:endParaRPr lang="en-US" sz="1600" dirty="0">
              <a:solidFill>
                <a:srgbClr val="C00000"/>
              </a:solidFill>
              <a:latin typeface="Raleway" pitchFamily="34" charset="0"/>
            </a:endParaRPr>
          </a:p>
        </p:txBody>
      </p:sp>
    </p:spTree>
    <p:extLst>
      <p:ext uri="{BB962C8B-B14F-4D97-AF65-F5344CB8AC3E}">
        <p14:creationId xmlns:p14="http://schemas.microsoft.com/office/powerpoint/2010/main" val="3145438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eba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88"/>
            <a:ext cx="9144000" cy="680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59" name="TextBox 5"/>
          <p:cNvSpPr txBox="1">
            <a:spLocks noChangeArrowheads="1"/>
          </p:cNvSpPr>
          <p:nvPr/>
        </p:nvSpPr>
        <p:spPr bwMode="auto">
          <a:xfrm>
            <a:off x="5362680" y="6273803"/>
            <a:ext cx="4051221"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r" defTabSz="457200" fontAlgn="base">
              <a:spcBef>
                <a:spcPct val="0"/>
              </a:spcBef>
              <a:spcAft>
                <a:spcPct val="0"/>
              </a:spcAft>
              <a:buClr>
                <a:srgbClr val="000000"/>
              </a:buClr>
              <a:buSzPct val="100000"/>
            </a:pPr>
            <a:r>
              <a:rPr lang="en-US" sz="1600" dirty="0">
                <a:solidFill>
                  <a:srgbClr val="000000"/>
                </a:solidFill>
                <a:latin typeface="Raleway" pitchFamily="34" charset="0"/>
              </a:rPr>
              <a:t>Randy </a:t>
            </a:r>
            <a:r>
              <a:rPr lang="en-US" sz="1600" dirty="0" err="1">
                <a:solidFill>
                  <a:srgbClr val="000000"/>
                </a:solidFill>
                <a:latin typeface="Raleway" pitchFamily="34" charset="0"/>
              </a:rPr>
              <a:t>Shoup</a:t>
            </a:r>
            <a:r>
              <a:rPr lang="en-US" sz="1600" dirty="0">
                <a:solidFill>
                  <a:srgbClr val="000000"/>
                </a:solidFill>
                <a:latin typeface="Raleway" pitchFamily="34" charset="0"/>
              </a:rPr>
              <a:t> - </a:t>
            </a:r>
            <a:r>
              <a:rPr lang="en-US" sz="1600" i="1" dirty="0">
                <a:solidFill>
                  <a:srgbClr val="000000"/>
                </a:solidFill>
                <a:latin typeface="Raleway" pitchFamily="34" charset="0"/>
              </a:rPr>
              <a:t>“The eBay Architecture”</a:t>
            </a:r>
            <a:br>
              <a:rPr lang="en-US" sz="1600" i="1" dirty="0">
                <a:solidFill>
                  <a:srgbClr val="C00000"/>
                </a:solidFill>
                <a:latin typeface="Raleway" pitchFamily="34" charset="0"/>
              </a:rPr>
            </a:br>
            <a:r>
              <a:rPr lang="en-US" sz="1600" dirty="0">
                <a:solidFill>
                  <a:srgbClr val="C00000"/>
                </a:solidFill>
                <a:latin typeface="Raleway" pitchFamily="34" charset="0"/>
                <a:hlinkClick r:id="rId3"/>
              </a:rPr>
              <a:t>http://highscalability.com/ebay-architecture</a:t>
            </a:r>
            <a:endParaRPr lang="en-US" sz="1600" dirty="0">
              <a:solidFill>
                <a:srgbClr val="C00000"/>
              </a:solidFill>
              <a:latin typeface="Raleway" pitchFamily="34" charset="0"/>
            </a:endParaRPr>
          </a:p>
        </p:txBody>
      </p:sp>
      <p:sp>
        <p:nvSpPr>
          <p:cNvPr id="7" name="TextBox 6"/>
          <p:cNvSpPr txBox="1"/>
          <p:nvPr/>
        </p:nvSpPr>
        <p:spPr>
          <a:xfrm>
            <a:off x="2627458" y="2025594"/>
            <a:ext cx="9065575" cy="2806815"/>
          </a:xfrm>
          <a:prstGeom prst="roundRect">
            <a:avLst>
              <a:gd name="adj" fmla="val 7305"/>
            </a:avLst>
          </a:prstGeom>
          <a:solidFill>
            <a:schemeClr val="bg1">
              <a:lumMod val="95000"/>
            </a:schemeClr>
          </a:solidFill>
          <a:ln w="25400">
            <a:solidFill>
              <a:schemeClr val="tx1"/>
            </a:solidFill>
          </a:ln>
          <a:effectLst>
            <a:outerShdw blurRad="50800" dist="38100" dir="2700000" algn="tl" rotWithShape="0">
              <a:prstClr val="black">
                <a:alpha val="40000"/>
              </a:prstClr>
            </a:outerShdw>
          </a:effectLst>
        </p:spPr>
        <p:txBody>
          <a:bodyPr wrap="none" anchor="ctr">
            <a:spAutoFit/>
          </a:bodyPr>
          <a:lstStyle/>
          <a:p>
            <a:pPr marL="342900" indent="-342900" fontAlgn="base">
              <a:lnSpc>
                <a:spcPct val="90000"/>
              </a:lnSpc>
              <a:spcBef>
                <a:spcPct val="20000"/>
              </a:spcBef>
              <a:spcAft>
                <a:spcPct val="0"/>
              </a:spcAft>
              <a:buClr>
                <a:srgbClr val="000000"/>
              </a:buClr>
              <a:buSzPct val="100000"/>
              <a:buFont typeface="Arial" pitchFamily="34" charset="0"/>
              <a:buChar char="•"/>
              <a:defRPr/>
            </a:pPr>
            <a:r>
              <a:rPr lang="en-US" sz="3200" dirty="0">
                <a:solidFill>
                  <a:srgbClr val="4B4B4B"/>
                </a:solidFill>
                <a:latin typeface="Museo Sans 500" pitchFamily="50" charset="0"/>
              </a:rPr>
              <a:t>Push functionality to application:</a:t>
            </a:r>
          </a:p>
          <a:p>
            <a:pPr marL="800100" lvl="2" indent="-342900" fontAlgn="base">
              <a:lnSpc>
                <a:spcPct val="90000"/>
              </a:lnSpc>
              <a:spcBef>
                <a:spcPct val="20000"/>
              </a:spcBef>
              <a:spcAft>
                <a:spcPct val="0"/>
              </a:spcAft>
              <a:buClr>
                <a:srgbClr val="000000"/>
              </a:buClr>
              <a:buSzPct val="100000"/>
              <a:buFont typeface="Arial" pitchFamily="34" charset="0"/>
              <a:buChar char="•"/>
              <a:defRPr/>
            </a:pPr>
            <a:r>
              <a:rPr lang="en-US" sz="3200" i="1" dirty="0">
                <a:solidFill>
                  <a:srgbClr val="EF3E42"/>
                </a:solidFill>
                <a:latin typeface="Museo Sans 300" pitchFamily="50" charset="0"/>
              </a:rPr>
              <a:t>Joins</a:t>
            </a:r>
          </a:p>
          <a:p>
            <a:pPr marL="800100" lvl="2" indent="-342900" fontAlgn="base">
              <a:lnSpc>
                <a:spcPct val="90000"/>
              </a:lnSpc>
              <a:spcBef>
                <a:spcPct val="20000"/>
              </a:spcBef>
              <a:spcAft>
                <a:spcPct val="0"/>
              </a:spcAft>
              <a:buClr>
                <a:srgbClr val="000000"/>
              </a:buClr>
              <a:buSzPct val="100000"/>
              <a:buFont typeface="Arial" pitchFamily="34" charset="0"/>
              <a:buChar char="•"/>
              <a:defRPr/>
            </a:pPr>
            <a:r>
              <a:rPr lang="en-US" sz="3200" i="1" dirty="0">
                <a:solidFill>
                  <a:srgbClr val="EF3E42"/>
                </a:solidFill>
                <a:latin typeface="Museo Sans 300" pitchFamily="50" charset="0"/>
              </a:rPr>
              <a:t>Referential integrity</a:t>
            </a:r>
          </a:p>
          <a:p>
            <a:pPr marL="800100" lvl="2" indent="-342900" fontAlgn="base">
              <a:lnSpc>
                <a:spcPct val="90000"/>
              </a:lnSpc>
              <a:spcBef>
                <a:spcPct val="20000"/>
              </a:spcBef>
              <a:spcAft>
                <a:spcPct val="0"/>
              </a:spcAft>
              <a:buClr>
                <a:srgbClr val="000000"/>
              </a:buClr>
              <a:buSzPct val="100000"/>
              <a:buFont typeface="Arial" pitchFamily="34" charset="0"/>
              <a:buChar char="•"/>
              <a:defRPr/>
            </a:pPr>
            <a:r>
              <a:rPr lang="en-US" sz="3200" i="1" dirty="0">
                <a:solidFill>
                  <a:srgbClr val="EF3E42"/>
                </a:solidFill>
                <a:latin typeface="Museo Sans 300" pitchFamily="50" charset="0"/>
              </a:rPr>
              <a:t>Sorting</a:t>
            </a:r>
          </a:p>
          <a:p>
            <a:pPr marL="342900" indent="-342900" fontAlgn="base">
              <a:lnSpc>
                <a:spcPct val="90000"/>
              </a:lnSpc>
              <a:spcBef>
                <a:spcPct val="20000"/>
              </a:spcBef>
              <a:spcAft>
                <a:spcPct val="0"/>
              </a:spcAft>
              <a:buClr>
                <a:srgbClr val="000000"/>
              </a:buClr>
              <a:buSzPct val="100000"/>
              <a:buFont typeface="Arial" pitchFamily="34" charset="0"/>
              <a:buChar char="•"/>
              <a:defRPr/>
            </a:pPr>
            <a:r>
              <a:rPr lang="en-US" sz="3200" dirty="0">
                <a:solidFill>
                  <a:srgbClr val="4B4B4B"/>
                </a:solidFill>
                <a:latin typeface="Museo Sans 500" pitchFamily="50" charset="0"/>
              </a:rPr>
              <a:t>No distributed transactions.</a:t>
            </a:r>
          </a:p>
        </p:txBody>
      </p:sp>
    </p:spTree>
    <p:extLst>
      <p:ext uri="{BB962C8B-B14F-4D97-AF65-F5344CB8AC3E}">
        <p14:creationId xmlns:p14="http://schemas.microsoft.com/office/powerpoint/2010/main" val="2343016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fbtech.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9660" y="683606"/>
            <a:ext cx="9406525" cy="52607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3" name="TextBox 4"/>
          <p:cNvSpPr txBox="1">
            <a:spLocks noChangeArrowheads="1"/>
          </p:cNvSpPr>
          <p:nvPr/>
        </p:nvSpPr>
        <p:spPr bwMode="auto">
          <a:xfrm>
            <a:off x="4135501" y="6273803"/>
            <a:ext cx="6495989"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r" defTabSz="457200" fontAlgn="base">
              <a:spcBef>
                <a:spcPct val="0"/>
              </a:spcBef>
              <a:spcAft>
                <a:spcPct val="0"/>
              </a:spcAft>
              <a:buClr>
                <a:srgbClr val="000000"/>
              </a:buClr>
              <a:buSzPct val="100000"/>
            </a:pPr>
            <a:r>
              <a:rPr lang="en-US" sz="1600" dirty="0">
                <a:solidFill>
                  <a:srgbClr val="000000"/>
                </a:solidFill>
                <a:latin typeface="Raleway" pitchFamily="34" charset="0"/>
              </a:rPr>
              <a:t>Jay </a:t>
            </a:r>
            <a:r>
              <a:rPr lang="en-US" sz="1600" dirty="0" err="1">
                <a:solidFill>
                  <a:srgbClr val="000000"/>
                </a:solidFill>
                <a:latin typeface="Raleway" pitchFamily="34" charset="0"/>
              </a:rPr>
              <a:t>Thadeshwar</a:t>
            </a:r>
            <a:r>
              <a:rPr lang="en-US" sz="1600" dirty="0">
                <a:solidFill>
                  <a:srgbClr val="000000"/>
                </a:solidFill>
                <a:latin typeface="Raleway" pitchFamily="34" charset="0"/>
              </a:rPr>
              <a:t> -</a:t>
            </a:r>
            <a:r>
              <a:rPr lang="en-US" sz="1600" i="1" dirty="0">
                <a:solidFill>
                  <a:srgbClr val="000000"/>
                </a:solidFill>
                <a:latin typeface="Raleway" pitchFamily="34" charset="0"/>
              </a:rPr>
              <a:t>“Technology Used by Facebook”</a:t>
            </a:r>
            <a:br>
              <a:rPr lang="en-US" sz="1600" i="1" dirty="0">
                <a:solidFill>
                  <a:srgbClr val="C00000"/>
                </a:solidFill>
                <a:latin typeface="Raleway" pitchFamily="34" charset="0"/>
              </a:rPr>
            </a:br>
            <a:r>
              <a:rPr lang="en-US" sz="1600" u="sng" dirty="0">
                <a:solidFill>
                  <a:srgbClr val="FFFFFF"/>
                </a:solidFill>
                <a:latin typeface="Raleway" pitchFamily="34" charset="0"/>
              </a:rPr>
              <a:t>http://www.techthebest.com/2011/11/29/technology-used-in-facebook/ </a:t>
            </a:r>
          </a:p>
        </p:txBody>
      </p:sp>
      <p:pic>
        <p:nvPicPr>
          <p:cNvPr id="20484" name="Picture 4" descr="489px-MySQL.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3228" y="1506570"/>
            <a:ext cx="917575" cy="474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72361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descr="fbtech.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096965"/>
            <a:ext cx="7848600" cy="438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3" name="TextBox 4"/>
          <p:cNvSpPr txBox="1">
            <a:spLocks noChangeArrowheads="1"/>
          </p:cNvSpPr>
          <p:nvPr/>
        </p:nvSpPr>
        <p:spPr bwMode="auto">
          <a:xfrm>
            <a:off x="4135501" y="6273803"/>
            <a:ext cx="6495989"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r" defTabSz="457200" fontAlgn="base">
              <a:spcBef>
                <a:spcPct val="0"/>
              </a:spcBef>
              <a:spcAft>
                <a:spcPct val="0"/>
              </a:spcAft>
              <a:buClr>
                <a:srgbClr val="000000"/>
              </a:buClr>
              <a:buSzPct val="100000"/>
            </a:pPr>
            <a:r>
              <a:rPr lang="en-US" sz="1600" dirty="0">
                <a:solidFill>
                  <a:srgbClr val="000000"/>
                </a:solidFill>
                <a:latin typeface="Raleway" pitchFamily="34" charset="0"/>
              </a:rPr>
              <a:t>Jay </a:t>
            </a:r>
            <a:r>
              <a:rPr lang="en-US" sz="1600" dirty="0" err="1">
                <a:solidFill>
                  <a:srgbClr val="000000"/>
                </a:solidFill>
                <a:latin typeface="Raleway" pitchFamily="34" charset="0"/>
              </a:rPr>
              <a:t>Thadeshwar</a:t>
            </a:r>
            <a:r>
              <a:rPr lang="en-US" sz="1600" dirty="0">
                <a:solidFill>
                  <a:srgbClr val="000000"/>
                </a:solidFill>
                <a:latin typeface="Raleway" pitchFamily="34" charset="0"/>
              </a:rPr>
              <a:t> -</a:t>
            </a:r>
            <a:r>
              <a:rPr lang="en-US" sz="1600" i="1" dirty="0">
                <a:solidFill>
                  <a:srgbClr val="000000"/>
                </a:solidFill>
                <a:latin typeface="Raleway" pitchFamily="34" charset="0"/>
              </a:rPr>
              <a:t>“Technology Used by Facebook”</a:t>
            </a:r>
            <a:br>
              <a:rPr lang="en-US" sz="1600" i="1" dirty="0">
                <a:solidFill>
                  <a:srgbClr val="C00000"/>
                </a:solidFill>
                <a:latin typeface="Raleway" pitchFamily="34" charset="0"/>
              </a:rPr>
            </a:br>
            <a:r>
              <a:rPr lang="en-US" sz="1600" u="sng" dirty="0">
                <a:solidFill>
                  <a:srgbClr val="FFFFFF"/>
                </a:solidFill>
                <a:latin typeface="Raleway" pitchFamily="34" charset="0"/>
              </a:rPr>
              <a:t>http://www.techthebest.com/2011/11/29/technology-used-in-facebook/ </a:t>
            </a:r>
          </a:p>
        </p:txBody>
      </p:sp>
      <p:pic>
        <p:nvPicPr>
          <p:cNvPr id="20484" name="Picture 4" descr="489px-MySQL.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93228" y="1506570"/>
            <a:ext cx="917575" cy="474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2159048" y="2588235"/>
            <a:ext cx="9227206" cy="1681532"/>
          </a:xfrm>
          <a:prstGeom prst="roundRect">
            <a:avLst>
              <a:gd name="adj" fmla="val 7305"/>
            </a:avLst>
          </a:prstGeom>
          <a:solidFill>
            <a:schemeClr val="bg1">
              <a:lumMod val="95000"/>
            </a:schemeClr>
          </a:solidFill>
          <a:ln w="25400">
            <a:solidFill>
              <a:schemeClr val="tx1"/>
            </a:solidFill>
          </a:ln>
          <a:effectLst>
            <a:outerShdw blurRad="50800" dist="38100" dir="2700000" algn="tl" rotWithShape="0">
              <a:prstClr val="black">
                <a:alpha val="40000"/>
              </a:prstClr>
            </a:outerShdw>
          </a:effectLst>
        </p:spPr>
        <p:txBody>
          <a:bodyPr wrap="none" anchor="ctr">
            <a:spAutoFit/>
          </a:bodyPr>
          <a:lstStyle>
            <a:defPPr>
              <a:defRPr lang="en-US"/>
            </a:defPPr>
            <a:lvl1pPr marL="342900" indent="-342900" fontAlgn="base">
              <a:spcBef>
                <a:spcPct val="20000"/>
              </a:spcBef>
              <a:spcAft>
                <a:spcPct val="0"/>
              </a:spcAft>
              <a:buClr>
                <a:srgbClr val="000000"/>
              </a:buClr>
              <a:buSzPct val="100000"/>
              <a:buFont typeface="Arial" pitchFamily="34" charset="0"/>
              <a:buChar char="•"/>
              <a:defRPr sz="3200">
                <a:solidFill>
                  <a:srgbClr val="4B4B4B"/>
                </a:solidFill>
                <a:latin typeface="Museo Sans 500" pitchFamily="50" charset="0"/>
              </a:defRPr>
            </a:lvl1pPr>
            <a:lvl3pPr marL="800100" lvl="2" indent="-342900" fontAlgn="base">
              <a:spcBef>
                <a:spcPct val="20000"/>
              </a:spcBef>
              <a:spcAft>
                <a:spcPct val="0"/>
              </a:spcAft>
              <a:buClr>
                <a:srgbClr val="000000"/>
              </a:buClr>
              <a:buSzPct val="100000"/>
              <a:buFont typeface="Arial" pitchFamily="34" charset="0"/>
              <a:buChar char="•"/>
              <a:defRPr sz="3200" i="1">
                <a:solidFill>
                  <a:srgbClr val="EF3E42"/>
                </a:solidFill>
                <a:latin typeface="Museo Sans 500" pitchFamily="50" charset="0"/>
              </a:defRPr>
            </a:lvl3pPr>
          </a:lstStyle>
          <a:p>
            <a:pPr>
              <a:lnSpc>
                <a:spcPct val="90000"/>
              </a:lnSpc>
            </a:pPr>
            <a:r>
              <a:rPr lang="en-US" dirty="0"/>
              <a:t>Scale out using custom middleware.</a:t>
            </a:r>
          </a:p>
          <a:p>
            <a:pPr>
              <a:lnSpc>
                <a:spcPct val="90000"/>
              </a:lnSpc>
            </a:pPr>
            <a:r>
              <a:rPr lang="en-US" dirty="0"/>
              <a:t>Store ~75% of database in </a:t>
            </a:r>
            <a:r>
              <a:rPr lang="en-US" dirty="0" err="1"/>
              <a:t>Memcache</a:t>
            </a:r>
            <a:r>
              <a:rPr lang="en-US" dirty="0"/>
              <a:t>.</a:t>
            </a:r>
          </a:p>
          <a:p>
            <a:pPr>
              <a:lnSpc>
                <a:spcPct val="90000"/>
              </a:lnSpc>
            </a:pPr>
            <a:r>
              <a:rPr lang="en-US" dirty="0"/>
              <a:t>No distributed transactions.</a:t>
            </a:r>
          </a:p>
        </p:txBody>
      </p:sp>
    </p:spTree>
    <p:extLst>
      <p:ext uri="{BB962C8B-B14F-4D97-AF65-F5344CB8AC3E}">
        <p14:creationId xmlns:p14="http://schemas.microsoft.com/office/powerpoint/2010/main" val="4224990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xmlns:p14="http://schemas.microsoft.com/office/powerpoint/2010/mai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2585" y="123817"/>
            <a:ext cx="8991600" cy="664797"/>
          </a:xfrm>
        </p:spPr>
        <p:txBody>
          <a:bodyPr/>
          <a:lstStyle/>
          <a:p>
            <a:r>
              <a:rPr lang="en-US" dirty="0"/>
              <a:t>2000s – </a:t>
            </a:r>
            <a:r>
              <a:rPr lang="en-US" dirty="0" err="1"/>
              <a:t>NoSQL</a:t>
            </a:r>
            <a:endParaRPr lang="en-US" dirty="0"/>
          </a:p>
        </p:txBody>
      </p:sp>
      <p:sp>
        <p:nvSpPr>
          <p:cNvPr id="3" name="Text Placeholder 2"/>
          <p:cNvSpPr>
            <a:spLocks noGrp="1"/>
          </p:cNvSpPr>
          <p:nvPr>
            <p:ph type="body" sz="quarter" idx="13"/>
          </p:nvPr>
        </p:nvSpPr>
        <p:spPr>
          <a:xfrm>
            <a:off x="2118986" y="874341"/>
            <a:ext cx="8458200" cy="1669688"/>
          </a:xfrm>
        </p:spPr>
        <p:txBody>
          <a:bodyPr>
            <a:spAutoFit/>
          </a:bodyPr>
          <a:lstStyle/>
          <a:p>
            <a:r>
              <a:rPr lang="en-US" dirty="0"/>
              <a:t>Focus on high-availability &amp; high-scalability:</a:t>
            </a:r>
          </a:p>
          <a:p>
            <a:pPr lvl="1"/>
            <a:r>
              <a:rPr lang="en-US" dirty="0"/>
              <a:t>Schema-less (“Schema Last”)</a:t>
            </a:r>
          </a:p>
          <a:p>
            <a:pPr lvl="1"/>
            <a:r>
              <a:rPr lang="en-US" dirty="0"/>
              <a:t>Not ACID</a:t>
            </a:r>
          </a:p>
          <a:p>
            <a:pPr lvl="1"/>
            <a:r>
              <a:rPr lang="en-US" dirty="0"/>
              <a:t>Custom APIs instead of SQL.</a:t>
            </a:r>
          </a:p>
        </p:txBody>
      </p:sp>
      <p:sp>
        <p:nvSpPr>
          <p:cNvPr id="4" name="Slide Number Placeholder 6"/>
          <p:cNvSpPr txBox="1">
            <a:spLocks/>
          </p:cNvSpPr>
          <p:nvPr/>
        </p:nvSpPr>
        <p:spPr>
          <a:xfrm>
            <a:off x="8130436" y="5036520"/>
            <a:ext cx="1867700" cy="319621"/>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58</a:t>
            </a:fld>
            <a:endParaRPr dirty="0"/>
          </a:p>
        </p:txBody>
      </p:sp>
      <p:pic>
        <p:nvPicPr>
          <p:cNvPr id="5" name="Picture 15" descr="http://www.ittreats.com/wp-content/plugins/wp-o-matic/cache/101d0_ONDB_sm_sq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314" y="4572580"/>
            <a:ext cx="798277" cy="798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0" descr="redis-300dpi.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1638" y="3396823"/>
            <a:ext cx="2254305" cy="7545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0" descr="redis-300dpi.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01038" y="4772084"/>
            <a:ext cx="2491663" cy="498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 descr="http://upload.wikimedia.org/wikipedia/en/5/53/Riak_product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1836" y="4608054"/>
            <a:ext cx="1742912" cy="662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852766" y="3648351"/>
            <a:ext cx="1106487" cy="100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3" descr="http://inqool.cz/images/hbas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0730" y="3651830"/>
            <a:ext cx="1250555" cy="850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7" descr="http://www.project-voldemort.com/voldemort/images/voldemort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3650" y="4040502"/>
            <a:ext cx="832522" cy="7663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9" descr="http://www.trifork.com/sites/default/files/trimedia/couchbase_logo_fina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25262" y="3912409"/>
            <a:ext cx="2666433" cy="97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3" descr="http://www.idtpartners.com/images/xamazon_dynamodb_logo.png.pagespeed.ic.s7ufDK6OP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2839" y="4572578"/>
            <a:ext cx="1346207" cy="850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11824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36522"/>
            <a:ext cx="8991600" cy="664797"/>
          </a:xfrm>
        </p:spPr>
        <p:txBody>
          <a:bodyPr/>
          <a:lstStyle/>
          <a:p>
            <a:r>
              <a:rPr lang="en-US" dirty="0"/>
              <a:t>2000s – </a:t>
            </a:r>
            <a:r>
              <a:rPr lang="en-US" dirty="0" err="1"/>
              <a:t>NoSQL</a:t>
            </a:r>
            <a:endParaRPr lang="en-US" dirty="0"/>
          </a:p>
        </p:txBody>
      </p:sp>
      <p:sp>
        <p:nvSpPr>
          <p:cNvPr id="3" name="Text Placeholder 2"/>
          <p:cNvSpPr>
            <a:spLocks noGrp="1"/>
          </p:cNvSpPr>
          <p:nvPr>
            <p:ph type="body" sz="quarter" idx="13"/>
          </p:nvPr>
        </p:nvSpPr>
        <p:spPr>
          <a:xfrm>
            <a:off x="1981200" y="1524033"/>
            <a:ext cx="8458200" cy="3098284"/>
          </a:xfrm>
        </p:spPr>
        <p:txBody>
          <a:bodyPr>
            <a:spAutoFit/>
          </a:bodyPr>
          <a:lstStyle/>
          <a:p>
            <a:r>
              <a:rPr lang="en-US" dirty="0"/>
              <a:t>Alternative data models:</a:t>
            </a:r>
          </a:p>
          <a:p>
            <a:pPr lvl="1"/>
            <a:r>
              <a:rPr lang="en-US" dirty="0"/>
              <a:t>Column-family (</a:t>
            </a:r>
            <a:r>
              <a:rPr lang="en-US" dirty="0">
                <a:solidFill>
                  <a:srgbClr val="FF0000"/>
                </a:solidFill>
              </a:rPr>
              <a:t>Cassandra</a:t>
            </a:r>
            <a:r>
              <a:rPr lang="en-US" dirty="0"/>
              <a:t>, </a:t>
            </a:r>
            <a:r>
              <a:rPr lang="en-US" dirty="0" err="1">
                <a:solidFill>
                  <a:srgbClr val="FF0000"/>
                </a:solidFill>
              </a:rPr>
              <a:t>HBase</a:t>
            </a:r>
            <a:r>
              <a:rPr lang="en-US" dirty="0"/>
              <a:t>)</a:t>
            </a:r>
          </a:p>
          <a:p>
            <a:pPr lvl="1"/>
            <a:r>
              <a:rPr lang="en-US" dirty="0"/>
              <a:t>Document (</a:t>
            </a:r>
            <a:r>
              <a:rPr lang="en-US" dirty="0" err="1">
                <a:solidFill>
                  <a:srgbClr val="FF0000"/>
                </a:solidFill>
              </a:rPr>
              <a:t>MongoDB</a:t>
            </a:r>
            <a:r>
              <a:rPr lang="en-US" dirty="0"/>
              <a:t>, </a:t>
            </a:r>
            <a:r>
              <a:rPr lang="en-US" dirty="0" err="1">
                <a:solidFill>
                  <a:srgbClr val="FF0000"/>
                </a:solidFill>
              </a:rPr>
              <a:t>CouchDB</a:t>
            </a:r>
            <a:r>
              <a:rPr lang="en-US" dirty="0"/>
              <a:t>)</a:t>
            </a:r>
          </a:p>
          <a:p>
            <a:pPr lvl="1"/>
            <a:r>
              <a:rPr lang="en-US" dirty="0"/>
              <a:t>Key-value (</a:t>
            </a:r>
            <a:r>
              <a:rPr lang="en-US" dirty="0" err="1">
                <a:solidFill>
                  <a:srgbClr val="FF0000"/>
                </a:solidFill>
              </a:rPr>
              <a:t>Riak</a:t>
            </a:r>
            <a:r>
              <a:rPr lang="en-US" dirty="0"/>
              <a:t>, </a:t>
            </a:r>
            <a:r>
              <a:rPr lang="en-US" dirty="0">
                <a:solidFill>
                  <a:srgbClr val="FF0000"/>
                </a:solidFill>
              </a:rPr>
              <a:t>Dynamo</a:t>
            </a:r>
            <a:r>
              <a:rPr lang="en-US" dirty="0"/>
              <a:t>)</a:t>
            </a:r>
          </a:p>
          <a:p>
            <a:pPr lvl="1"/>
            <a:r>
              <a:rPr lang="en-US" dirty="0"/>
              <a:t>Graph (</a:t>
            </a:r>
            <a:r>
              <a:rPr lang="en-US" dirty="0">
                <a:solidFill>
                  <a:srgbClr val="FF0000"/>
                </a:solidFill>
              </a:rPr>
              <a:t>Neo4j</a:t>
            </a:r>
            <a:r>
              <a:rPr lang="en-US" dirty="0"/>
              <a:t>, </a:t>
            </a:r>
            <a:r>
              <a:rPr lang="en-US" dirty="0" err="1">
                <a:solidFill>
                  <a:srgbClr val="FF0000"/>
                </a:solidFill>
              </a:rPr>
              <a:t>FlockDB</a:t>
            </a:r>
            <a:r>
              <a:rPr lang="en-US" dirty="0"/>
              <a:t>)</a:t>
            </a:r>
          </a:p>
          <a:p>
            <a:r>
              <a:rPr lang="en-US" dirty="0"/>
              <a:t>Usually open-source.</a:t>
            </a:r>
            <a:endParaRPr lang="en-US" dirty="0">
              <a:solidFill>
                <a:srgbClr val="FF0000"/>
              </a:solidFill>
            </a:endParaRPr>
          </a:p>
          <a:p>
            <a:r>
              <a:rPr lang="en-US" dirty="0"/>
              <a:t>“A” + “P” in CAP Theorem</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59</a:t>
            </a:fld>
            <a:endParaRPr dirty="0"/>
          </a:p>
        </p:txBody>
      </p:sp>
    </p:spTree>
    <p:extLst>
      <p:ext uri="{BB962C8B-B14F-4D97-AF65-F5344CB8AC3E}">
        <p14:creationId xmlns:p14="http://schemas.microsoft.com/office/powerpoint/2010/main" val="1894111077"/>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4292" y="513612"/>
            <a:ext cx="9894133" cy="1031216"/>
          </a:xfrm>
        </p:spPr>
        <p:txBody>
          <a:bodyPr vert="horz" lIns="91440" tIns="45720" rIns="91440" bIns="45720" rtlCol="0" anchor="b">
            <a:normAutofit/>
          </a:bodyPr>
          <a:lstStyle/>
          <a:p>
            <a:pPr>
              <a:lnSpc>
                <a:spcPct val="90000"/>
              </a:lnSpc>
            </a:pPr>
            <a:r>
              <a:rPr lang="en-US" sz="4400" kern="1200">
                <a:solidFill>
                  <a:schemeClr val="tx1"/>
                </a:solidFill>
                <a:latin typeface="+mj-lt"/>
                <a:ea typeface="+mj-ea"/>
                <a:cs typeface="+mj-cs"/>
              </a:rPr>
              <a:t>1960s – IBM IMS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293" y="3130377"/>
            <a:ext cx="5069382" cy="1672896"/>
          </a:xfrm>
          <a:prstGeom prst="rect">
            <a:avLst/>
          </a:prstGeom>
        </p:spPr>
      </p:pic>
      <p:sp>
        <p:nvSpPr>
          <p:cNvPr id="10" name="Freeform: Shape 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2" name="Freeform: Shape 1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 Placeholder 2"/>
          <p:cNvSpPr>
            <a:spLocks noGrp="1"/>
          </p:cNvSpPr>
          <p:nvPr>
            <p:ph type="body" sz="quarter" idx="13"/>
          </p:nvPr>
        </p:nvSpPr>
        <p:spPr>
          <a:xfrm>
            <a:off x="7781373" y="2279151"/>
            <a:ext cx="3627063" cy="3387145"/>
          </a:xfrm>
        </p:spPr>
        <p:txBody>
          <a:bodyPr vert="horz" lIns="91440" tIns="45720" rIns="91440" bIns="45720" rtlCol="0" anchor="ctr">
            <a:normAutofit/>
          </a:bodyPr>
          <a:lstStyle/>
          <a:p>
            <a:r>
              <a:rPr lang="en-US" sz="2400"/>
              <a:t>First database system.</a:t>
            </a:r>
          </a:p>
          <a:p>
            <a:r>
              <a:rPr lang="en-US" sz="2400"/>
              <a:t>Hierarchical data model.</a:t>
            </a:r>
          </a:p>
          <a:p>
            <a:r>
              <a:rPr lang="en-US" sz="2400"/>
              <a:t>Programmer-defined physical storage format.</a:t>
            </a:r>
          </a:p>
          <a:p>
            <a:r>
              <a:rPr lang="en-US" sz="2400"/>
              <a:t>Tuple-at-a-time queries.</a:t>
            </a:r>
          </a:p>
          <a:p>
            <a:endParaRPr lang="en-US" sz="2400"/>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latin typeface="Museo Sans 100" pitchFamily="50" charset="0"/>
              </a:rPr>
              <a:pPr defTabSz="457200" fontAlgn="base">
                <a:spcBef>
                  <a:spcPct val="0"/>
                </a:spcBef>
                <a:spcAft>
                  <a:spcPts val="600"/>
                </a:spcAft>
              </a:pPr>
              <a:t>6</a:t>
            </a:fld>
            <a:endParaRPr lang="en-US">
              <a:latin typeface="Museo Sans 100" pitchFamily="50" charset="0"/>
            </a:endParaRPr>
          </a:p>
        </p:txBody>
      </p:sp>
    </p:spTree>
    <p:extLst>
      <p:ext uri="{BB962C8B-B14F-4D97-AF65-F5344CB8AC3E}">
        <p14:creationId xmlns:p14="http://schemas.microsoft.com/office/powerpoint/2010/main" val="348649744"/>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Detour: CAP Theorem</a:t>
            </a:r>
          </a:p>
        </p:txBody>
      </p:sp>
      <p:sp>
        <p:nvSpPr>
          <p:cNvPr id="2" name="Text Placeholder 1">
            <a:extLst>
              <a:ext uri="{FF2B5EF4-FFF2-40B4-BE49-F238E27FC236}">
                <a16:creationId xmlns:a16="http://schemas.microsoft.com/office/drawing/2014/main" id="{44E67D9B-200F-B04B-83CF-578120BC98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1310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CAP Theorem</a:t>
            </a:r>
          </a:p>
        </p:txBody>
      </p:sp>
      <p:sp>
        <p:nvSpPr>
          <p:cNvPr id="3" name="Content Placeholder 2"/>
          <p:cNvSpPr>
            <a:spLocks noGrp="1"/>
          </p:cNvSpPr>
          <p:nvPr>
            <p:ph idx="1"/>
          </p:nvPr>
        </p:nvSpPr>
        <p:spPr>
          <a:xfrm>
            <a:off x="6090574" y="801866"/>
            <a:ext cx="5306084" cy="5230634"/>
          </a:xfrm>
        </p:spPr>
        <p:txBody>
          <a:bodyPr anchor="ctr">
            <a:normAutofit/>
          </a:bodyPr>
          <a:lstStyle/>
          <a:p>
            <a:r>
              <a:rPr lang="en-US" sz="2400" b="1" u="sng">
                <a:solidFill>
                  <a:srgbClr val="000000"/>
                </a:solidFill>
              </a:rPr>
              <a:t>C</a:t>
            </a:r>
            <a:r>
              <a:rPr lang="en-US" sz="2400">
                <a:solidFill>
                  <a:srgbClr val="000000"/>
                </a:solidFill>
              </a:rPr>
              <a:t>onsistency:</a:t>
            </a:r>
          </a:p>
          <a:p>
            <a:pPr lvl="1"/>
            <a:r>
              <a:rPr lang="en-US" sz="2400">
                <a:solidFill>
                  <a:srgbClr val="000000"/>
                </a:solidFill>
              </a:rPr>
              <a:t>All nodes should see the same data at the same time</a:t>
            </a:r>
          </a:p>
          <a:p>
            <a:r>
              <a:rPr lang="en-US" sz="2400" b="1" u="sng">
                <a:solidFill>
                  <a:srgbClr val="000000"/>
                </a:solidFill>
              </a:rPr>
              <a:t>A</a:t>
            </a:r>
            <a:r>
              <a:rPr lang="en-US" sz="2400">
                <a:solidFill>
                  <a:srgbClr val="000000"/>
                </a:solidFill>
              </a:rPr>
              <a:t>vailability:</a:t>
            </a:r>
          </a:p>
          <a:p>
            <a:pPr lvl="1"/>
            <a:r>
              <a:rPr lang="en-US" sz="2400">
                <a:solidFill>
                  <a:srgbClr val="000000"/>
                </a:solidFill>
              </a:rPr>
              <a:t>Node failures do not prevent survivors from continuing to operate</a:t>
            </a:r>
          </a:p>
          <a:p>
            <a:r>
              <a:rPr lang="en-US" sz="2400" b="1" u="sng">
                <a:solidFill>
                  <a:srgbClr val="000000"/>
                </a:solidFill>
              </a:rPr>
              <a:t>P</a:t>
            </a:r>
            <a:r>
              <a:rPr lang="en-US" sz="2400">
                <a:solidFill>
                  <a:srgbClr val="000000"/>
                </a:solidFill>
              </a:rPr>
              <a:t>artition-tolerance:</a:t>
            </a:r>
          </a:p>
          <a:p>
            <a:pPr lvl="1"/>
            <a:r>
              <a:rPr lang="en-US" sz="2400">
                <a:solidFill>
                  <a:srgbClr val="000000"/>
                </a:solidFill>
              </a:rPr>
              <a:t>The system continues to operate despite network partitions</a:t>
            </a:r>
          </a:p>
          <a:p>
            <a:r>
              <a:rPr lang="en-US" sz="2400">
                <a:solidFill>
                  <a:srgbClr val="000000"/>
                </a:solidFill>
              </a:rPr>
              <a:t>A distributed system can satisfy any two of these guarantees at the same time </a:t>
            </a:r>
            <a:r>
              <a:rPr lang="en-US" sz="2400" b="1">
                <a:solidFill>
                  <a:srgbClr val="000000"/>
                </a:solidFill>
              </a:rPr>
              <a:t>but not all three</a:t>
            </a:r>
          </a:p>
          <a:p>
            <a:pPr marL="457200" lvl="1" indent="0">
              <a:buNone/>
            </a:pPr>
            <a:endParaRPr lang="en-US" sz="2400">
              <a:solidFill>
                <a:srgbClr val="000000"/>
              </a:solidFill>
            </a:endParaRPr>
          </a:p>
        </p:txBody>
      </p:sp>
    </p:spTree>
    <p:extLst>
      <p:ext uri="{BB962C8B-B14F-4D97-AF65-F5344CB8AC3E}">
        <p14:creationId xmlns:p14="http://schemas.microsoft.com/office/powerpoint/2010/main" val="2376635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 Theorem: Proof</a:t>
            </a:r>
          </a:p>
        </p:txBody>
      </p:sp>
      <p:sp>
        <p:nvSpPr>
          <p:cNvPr id="3" name="Content Placeholder 2"/>
          <p:cNvSpPr>
            <a:spLocks noGrp="1"/>
          </p:cNvSpPr>
          <p:nvPr>
            <p:ph idx="1"/>
          </p:nvPr>
        </p:nvSpPr>
        <p:spPr>
          <a:xfrm>
            <a:off x="1981204" y="1747252"/>
            <a:ext cx="5224379" cy="1782012"/>
          </a:xfrm>
        </p:spPr>
        <p:txBody>
          <a:bodyPr>
            <a:normAutofit/>
          </a:bodyPr>
          <a:lstStyle/>
          <a:p>
            <a:r>
              <a:rPr lang="en-US" dirty="0"/>
              <a:t>2002: Proven by research conducted by Nancy Lynch and Seth Gilbert at MIT</a:t>
            </a:r>
          </a:p>
          <a:p>
            <a:endParaRPr lang="en-US" dirty="0"/>
          </a:p>
        </p:txBody>
      </p:sp>
      <p:pic>
        <p:nvPicPr>
          <p:cNvPr id="6" name="Picture 5"/>
          <p:cNvPicPr>
            <a:picLocks noChangeAspect="1"/>
          </p:cNvPicPr>
          <p:nvPr/>
        </p:nvPicPr>
        <p:blipFill>
          <a:blip r:embed="rId2"/>
          <a:stretch>
            <a:fillRect/>
          </a:stretch>
        </p:blipFill>
        <p:spPr>
          <a:xfrm>
            <a:off x="7603744" y="1737893"/>
            <a:ext cx="2369101" cy="4401096"/>
          </a:xfrm>
          <a:prstGeom prst="rect">
            <a:avLst/>
          </a:prstGeom>
        </p:spPr>
      </p:pic>
      <p:sp>
        <p:nvSpPr>
          <p:cNvPr id="7" name="TextBox 6"/>
          <p:cNvSpPr txBox="1"/>
          <p:nvPr/>
        </p:nvSpPr>
        <p:spPr>
          <a:xfrm>
            <a:off x="1815543" y="3844482"/>
            <a:ext cx="5685966" cy="1569660"/>
          </a:xfrm>
          <a:prstGeom prst="rect">
            <a:avLst/>
          </a:prstGeom>
          <a:noFill/>
        </p:spPr>
        <p:txBody>
          <a:bodyPr wrap="square" rtlCol="0">
            <a:spAutoFit/>
          </a:bodyPr>
          <a:lstStyle/>
          <a:p>
            <a:r>
              <a:rPr lang="en-US" sz="2400" dirty="0"/>
              <a:t>Gilbert, Seth, and Nancy Lynch. "Brewer's conjecture and  the feasibility of consistent, available, partition-tolerant web services." ACM SIGACT News 33.2 (2002): 51-59.</a:t>
            </a:r>
          </a:p>
        </p:txBody>
      </p:sp>
    </p:spTree>
    <p:extLst>
      <p:ext uri="{BB962C8B-B14F-4D97-AF65-F5344CB8AC3E}">
        <p14:creationId xmlns:p14="http://schemas.microsoft.com/office/powerpoint/2010/main" val="22000246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60677" y="804731"/>
            <a:ext cx="9978723" cy="1920526"/>
          </a:xfrm>
          <a:prstGeom prst="rect">
            <a:avLst/>
          </a:prstGeom>
        </p:spPr>
        <p:txBody>
          <a:bodyPr wrap="square">
            <a:spAutoFit/>
          </a:bodyPr>
          <a:lstStyle/>
          <a:p>
            <a:pPr>
              <a:lnSpc>
                <a:spcPct val="90000"/>
              </a:lnSpc>
            </a:pPr>
            <a:r>
              <a:rPr lang="en-US" sz="4400" dirty="0">
                <a:solidFill>
                  <a:srgbClr val="4B4B4B"/>
                </a:solidFill>
                <a:latin typeface="Museo Sans 900" pitchFamily="50" charset="0"/>
              </a:rPr>
              <a:t>C</a:t>
            </a:r>
            <a:r>
              <a:rPr lang="en-US" sz="4400" dirty="0">
                <a:solidFill>
                  <a:srgbClr val="4B4B4B"/>
                </a:solidFill>
                <a:latin typeface="Museo Sans 500" pitchFamily="50" charset="0"/>
              </a:rPr>
              <a:t>onsistency</a:t>
            </a:r>
          </a:p>
          <a:p>
            <a:pPr>
              <a:lnSpc>
                <a:spcPct val="90000"/>
              </a:lnSpc>
            </a:pPr>
            <a:r>
              <a:rPr lang="en-US" sz="4400" dirty="0">
                <a:solidFill>
                  <a:srgbClr val="4B4B4B"/>
                </a:solidFill>
                <a:latin typeface="Museo Sans 900" pitchFamily="50" charset="0"/>
              </a:rPr>
              <a:t>A</a:t>
            </a:r>
            <a:r>
              <a:rPr lang="en-US" sz="4400" dirty="0">
                <a:solidFill>
                  <a:srgbClr val="4B4B4B"/>
                </a:solidFill>
                <a:latin typeface="Museo Sans 500" pitchFamily="50" charset="0"/>
              </a:rPr>
              <a:t>vailability</a:t>
            </a:r>
          </a:p>
          <a:p>
            <a:pPr>
              <a:lnSpc>
                <a:spcPct val="90000"/>
              </a:lnSpc>
            </a:pPr>
            <a:r>
              <a:rPr lang="en-US" sz="4400" dirty="0">
                <a:solidFill>
                  <a:srgbClr val="4B4B4B"/>
                </a:solidFill>
                <a:latin typeface="Museo Sans 900" pitchFamily="50" charset="0"/>
              </a:rPr>
              <a:t>P</a:t>
            </a:r>
            <a:r>
              <a:rPr lang="en-US" sz="4400" dirty="0">
                <a:solidFill>
                  <a:srgbClr val="4B4B4B"/>
                </a:solidFill>
                <a:latin typeface="Museo Sans 500" pitchFamily="50" charset="0"/>
              </a:rPr>
              <a:t>artition Tolerant</a:t>
            </a:r>
            <a:endParaRPr lang="en-US" dirty="0"/>
          </a:p>
        </p:txBody>
      </p:sp>
      <p:sp>
        <p:nvSpPr>
          <p:cNvPr id="1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63</a:t>
            </a:fld>
            <a:endParaRPr dirty="0"/>
          </a:p>
        </p:txBody>
      </p:sp>
      <p:pic>
        <p:nvPicPr>
          <p:cNvPr id="12" name="Picture 11" descr="Database.png"/>
          <p:cNvPicPr>
            <a:picLocks noChangeAspect="1"/>
          </p:cNvPicPr>
          <p:nvPr/>
        </p:nvPicPr>
        <p:blipFill>
          <a:blip r:embed="rId3"/>
          <a:stretch>
            <a:fillRect/>
          </a:stretch>
        </p:blipFill>
        <p:spPr>
          <a:xfrm>
            <a:off x="6858000" y="2286000"/>
            <a:ext cx="1131888" cy="990600"/>
          </a:xfrm>
          <a:prstGeom prst="rect">
            <a:avLst/>
          </a:prstGeom>
          <a:effectLst>
            <a:outerShdw blurRad="50800" dist="38100" dir="2700000" algn="tl" rotWithShape="0">
              <a:prstClr val="black">
                <a:alpha val="40000"/>
              </a:prstClr>
            </a:outerShdw>
          </a:effectLst>
        </p:spPr>
      </p:pic>
      <p:pic>
        <p:nvPicPr>
          <p:cNvPr id="13" name="Picture 12" descr="Database.png"/>
          <p:cNvPicPr>
            <a:picLocks noChangeAspect="1"/>
          </p:cNvPicPr>
          <p:nvPr/>
        </p:nvPicPr>
        <p:blipFill>
          <a:blip r:embed="rId3"/>
          <a:stretch>
            <a:fillRect/>
          </a:stretch>
        </p:blipFill>
        <p:spPr>
          <a:xfrm>
            <a:off x="6858000" y="4419600"/>
            <a:ext cx="1131888" cy="99060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8229600" y="2590800"/>
            <a:ext cx="911578" cy="523220"/>
          </a:xfrm>
          <a:prstGeom prst="rect">
            <a:avLst/>
          </a:prstGeom>
          <a:noFill/>
        </p:spPr>
        <p:txBody>
          <a:bodyPr wrap="none" rtlCol="0">
            <a:spAutoFit/>
          </a:bodyPr>
          <a:lstStyle/>
          <a:p>
            <a:r>
              <a:rPr lang="en-US" sz="2800" dirty="0"/>
              <a:t>V = 1</a:t>
            </a:r>
          </a:p>
        </p:txBody>
      </p:sp>
      <p:sp>
        <p:nvSpPr>
          <p:cNvPr id="16" name="TextBox 15"/>
          <p:cNvSpPr txBox="1"/>
          <p:nvPr/>
        </p:nvSpPr>
        <p:spPr>
          <a:xfrm>
            <a:off x="8382000" y="4724400"/>
            <a:ext cx="911578" cy="523220"/>
          </a:xfrm>
          <a:prstGeom prst="rect">
            <a:avLst/>
          </a:prstGeom>
          <a:noFill/>
        </p:spPr>
        <p:txBody>
          <a:bodyPr wrap="none" rtlCol="0">
            <a:spAutoFit/>
          </a:bodyPr>
          <a:lstStyle/>
          <a:p>
            <a:r>
              <a:rPr lang="en-US" sz="2800" dirty="0"/>
              <a:t>V = 1</a:t>
            </a:r>
          </a:p>
        </p:txBody>
      </p:sp>
      <p:pic>
        <p:nvPicPr>
          <p:cNvPr id="18" name="Picture 17" descr="ServerCabinet.png"/>
          <p:cNvPicPr>
            <a:picLocks noChangeAspect="1"/>
          </p:cNvPicPr>
          <p:nvPr/>
        </p:nvPicPr>
        <p:blipFill>
          <a:blip r:embed="rId4"/>
          <a:stretch>
            <a:fillRect/>
          </a:stretch>
        </p:blipFill>
        <p:spPr>
          <a:xfrm>
            <a:off x="2447925" y="2631603"/>
            <a:ext cx="1066800" cy="1839913"/>
          </a:xfrm>
          <a:prstGeom prst="rect">
            <a:avLst/>
          </a:prstGeom>
          <a:effectLst>
            <a:outerShdw blurRad="50800" dist="38100" dir="2700000" algn="tl" rotWithShape="0">
              <a:prstClr val="black">
                <a:alpha val="40000"/>
              </a:prstClr>
            </a:outerShdw>
          </a:effectLst>
        </p:spPr>
      </p:pic>
      <p:sp>
        <p:nvSpPr>
          <p:cNvPr id="19" name="TextBox 9"/>
          <p:cNvSpPr txBox="1">
            <a:spLocks noChangeArrowheads="1"/>
          </p:cNvSpPr>
          <p:nvPr/>
        </p:nvSpPr>
        <p:spPr bwMode="auto">
          <a:xfrm>
            <a:off x="1489093" y="4834761"/>
            <a:ext cx="2917786" cy="880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sp>
        <p:nvSpPr>
          <p:cNvPr id="20" name="Rounded Rectangle 19"/>
          <p:cNvSpPr/>
          <p:nvPr/>
        </p:nvSpPr>
        <p:spPr>
          <a:xfrm rot="16200000">
            <a:off x="4513659" y="3019747"/>
            <a:ext cx="2405856" cy="1063625"/>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Middleware</a:t>
            </a:r>
          </a:p>
        </p:txBody>
      </p:sp>
    </p:spTree>
    <p:extLst>
      <p:ext uri="{BB962C8B-B14F-4D97-AF65-F5344CB8AC3E}">
        <p14:creationId xmlns:p14="http://schemas.microsoft.com/office/powerpoint/2010/main" val="3834616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64</a:t>
            </a:fld>
            <a:endParaRPr dirty="0"/>
          </a:p>
        </p:txBody>
      </p:sp>
      <p:pic>
        <p:nvPicPr>
          <p:cNvPr id="12" name="Picture 11" descr="Database.png"/>
          <p:cNvPicPr>
            <a:picLocks noChangeAspect="1"/>
          </p:cNvPicPr>
          <p:nvPr/>
        </p:nvPicPr>
        <p:blipFill>
          <a:blip r:embed="rId3"/>
          <a:stretch>
            <a:fillRect/>
          </a:stretch>
        </p:blipFill>
        <p:spPr>
          <a:xfrm>
            <a:off x="6858000" y="2286000"/>
            <a:ext cx="1131888" cy="990600"/>
          </a:xfrm>
          <a:prstGeom prst="rect">
            <a:avLst/>
          </a:prstGeom>
          <a:effectLst>
            <a:outerShdw blurRad="50800" dist="38100" dir="2700000" algn="tl" rotWithShape="0">
              <a:prstClr val="black">
                <a:alpha val="40000"/>
              </a:prstClr>
            </a:outerShdw>
          </a:effectLst>
        </p:spPr>
      </p:pic>
      <p:pic>
        <p:nvPicPr>
          <p:cNvPr id="13" name="Picture 12" descr="Database.png"/>
          <p:cNvPicPr>
            <a:picLocks noChangeAspect="1"/>
          </p:cNvPicPr>
          <p:nvPr/>
        </p:nvPicPr>
        <p:blipFill>
          <a:blip r:embed="rId3"/>
          <a:stretch>
            <a:fillRect/>
          </a:stretch>
        </p:blipFill>
        <p:spPr>
          <a:xfrm>
            <a:off x="6858000" y="4419600"/>
            <a:ext cx="1131888" cy="99060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8229600" y="2590800"/>
            <a:ext cx="911578" cy="523220"/>
          </a:xfrm>
          <a:prstGeom prst="rect">
            <a:avLst/>
          </a:prstGeom>
          <a:noFill/>
        </p:spPr>
        <p:txBody>
          <a:bodyPr wrap="none" rtlCol="0">
            <a:spAutoFit/>
          </a:bodyPr>
          <a:lstStyle/>
          <a:p>
            <a:r>
              <a:rPr lang="en-US" sz="2800" dirty="0"/>
              <a:t>V = 2</a:t>
            </a:r>
          </a:p>
        </p:txBody>
      </p:sp>
      <p:sp>
        <p:nvSpPr>
          <p:cNvPr id="16" name="TextBox 15"/>
          <p:cNvSpPr txBox="1"/>
          <p:nvPr/>
        </p:nvSpPr>
        <p:spPr>
          <a:xfrm>
            <a:off x="8382000" y="4724400"/>
            <a:ext cx="911578" cy="523220"/>
          </a:xfrm>
          <a:prstGeom prst="rect">
            <a:avLst/>
          </a:prstGeom>
          <a:noFill/>
        </p:spPr>
        <p:txBody>
          <a:bodyPr wrap="none" rtlCol="0">
            <a:spAutoFit/>
          </a:bodyPr>
          <a:lstStyle/>
          <a:p>
            <a:r>
              <a:rPr lang="en-US" sz="2800" dirty="0"/>
              <a:t>V = 2</a:t>
            </a:r>
          </a:p>
        </p:txBody>
      </p:sp>
      <p:pic>
        <p:nvPicPr>
          <p:cNvPr id="18" name="Picture 17" descr="ServerCabinet.png"/>
          <p:cNvPicPr>
            <a:picLocks noChangeAspect="1"/>
          </p:cNvPicPr>
          <p:nvPr/>
        </p:nvPicPr>
        <p:blipFill>
          <a:blip r:embed="rId4"/>
          <a:stretch>
            <a:fillRect/>
          </a:stretch>
        </p:blipFill>
        <p:spPr>
          <a:xfrm>
            <a:off x="2447925" y="2631603"/>
            <a:ext cx="1066800" cy="1839913"/>
          </a:xfrm>
          <a:prstGeom prst="rect">
            <a:avLst/>
          </a:prstGeom>
          <a:effectLst>
            <a:outerShdw blurRad="50800" dist="38100" dir="2700000" algn="tl" rotWithShape="0">
              <a:prstClr val="black">
                <a:alpha val="40000"/>
              </a:prstClr>
            </a:outerShdw>
          </a:effectLst>
        </p:spPr>
      </p:pic>
      <p:sp>
        <p:nvSpPr>
          <p:cNvPr id="19" name="TextBox 9"/>
          <p:cNvSpPr txBox="1">
            <a:spLocks noChangeArrowheads="1"/>
          </p:cNvSpPr>
          <p:nvPr/>
        </p:nvSpPr>
        <p:spPr bwMode="auto">
          <a:xfrm>
            <a:off x="1489093" y="4834761"/>
            <a:ext cx="2917786" cy="880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sp>
        <p:nvSpPr>
          <p:cNvPr id="20" name="Rounded Rectangle 19"/>
          <p:cNvSpPr/>
          <p:nvPr/>
        </p:nvSpPr>
        <p:spPr>
          <a:xfrm rot="16200000">
            <a:off x="4513659" y="3019747"/>
            <a:ext cx="2405856" cy="1063625"/>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Middleware</a:t>
            </a:r>
          </a:p>
        </p:txBody>
      </p:sp>
      <p:cxnSp>
        <p:nvCxnSpPr>
          <p:cNvPr id="21" name="Straight Arrow Connector 20"/>
          <p:cNvCxnSpPr>
            <a:cxnSpLocks noChangeShapeType="1"/>
            <a:stCxn id="18" idx="3"/>
            <a:endCxn id="20" idx="0"/>
          </p:cNvCxnSpPr>
          <p:nvPr/>
        </p:nvCxnSpPr>
        <p:spPr bwMode="auto">
          <a:xfrm>
            <a:off x="3514725" y="3551527"/>
            <a:ext cx="1670050" cy="0"/>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0" y="2819400"/>
            <a:ext cx="911578" cy="523220"/>
          </a:xfrm>
          <a:prstGeom prst="rect">
            <a:avLst/>
          </a:prstGeom>
          <a:noFill/>
        </p:spPr>
        <p:txBody>
          <a:bodyPr wrap="none" rtlCol="0">
            <a:spAutoFit/>
          </a:bodyPr>
          <a:lstStyle/>
          <a:p>
            <a:r>
              <a:rPr lang="en-US" sz="2800" dirty="0"/>
              <a:t>V = 2</a:t>
            </a:r>
          </a:p>
        </p:txBody>
      </p:sp>
      <p:cxnSp>
        <p:nvCxnSpPr>
          <p:cNvPr id="25" name="Straight Arrow Connector 24"/>
          <p:cNvCxnSpPr>
            <a:cxnSpLocks noChangeShapeType="1"/>
            <a:endCxn id="12" idx="1"/>
          </p:cNvCxnSpPr>
          <p:nvPr/>
        </p:nvCxnSpPr>
        <p:spPr bwMode="auto">
          <a:xfrm flipV="1">
            <a:off x="6248400" y="2781303"/>
            <a:ext cx="609600" cy="800100"/>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noChangeShapeType="1"/>
            <a:stCxn id="20" idx="2"/>
          </p:cNvCxnSpPr>
          <p:nvPr/>
        </p:nvCxnSpPr>
        <p:spPr bwMode="auto">
          <a:xfrm>
            <a:off x="6248400" y="3551561"/>
            <a:ext cx="685800" cy="1477673"/>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DD75D2-24FD-E147-8D21-E345A6B6FB0C}"/>
              </a:ext>
            </a:extLst>
          </p:cNvPr>
          <p:cNvSpPr/>
          <p:nvPr/>
        </p:nvSpPr>
        <p:spPr>
          <a:xfrm>
            <a:off x="460677" y="804731"/>
            <a:ext cx="9978723" cy="1920526"/>
          </a:xfrm>
          <a:prstGeom prst="rect">
            <a:avLst/>
          </a:prstGeom>
        </p:spPr>
        <p:txBody>
          <a:bodyPr wrap="square">
            <a:spAutoFit/>
          </a:bodyPr>
          <a:lstStyle/>
          <a:p>
            <a:pPr>
              <a:lnSpc>
                <a:spcPct val="90000"/>
              </a:lnSpc>
            </a:pPr>
            <a:r>
              <a:rPr lang="en-US" sz="4400" dirty="0">
                <a:solidFill>
                  <a:srgbClr val="4B4B4B"/>
                </a:solidFill>
                <a:latin typeface="Museo Sans 900" pitchFamily="50" charset="0"/>
              </a:rPr>
              <a:t>C</a:t>
            </a:r>
            <a:r>
              <a:rPr lang="en-US" sz="4400" dirty="0">
                <a:solidFill>
                  <a:srgbClr val="4B4B4B"/>
                </a:solidFill>
                <a:latin typeface="Museo Sans 500" pitchFamily="50" charset="0"/>
              </a:rPr>
              <a:t>onsistency</a:t>
            </a:r>
          </a:p>
          <a:p>
            <a:pPr>
              <a:lnSpc>
                <a:spcPct val="90000"/>
              </a:lnSpc>
            </a:pPr>
            <a:r>
              <a:rPr lang="en-US" sz="4400" dirty="0">
                <a:solidFill>
                  <a:srgbClr val="4B4B4B"/>
                </a:solidFill>
                <a:latin typeface="Museo Sans 900" pitchFamily="50" charset="0"/>
              </a:rPr>
              <a:t>A</a:t>
            </a:r>
            <a:r>
              <a:rPr lang="en-US" sz="4400" dirty="0">
                <a:solidFill>
                  <a:srgbClr val="4B4B4B"/>
                </a:solidFill>
                <a:latin typeface="Museo Sans 500" pitchFamily="50" charset="0"/>
              </a:rPr>
              <a:t>vailability</a:t>
            </a:r>
          </a:p>
          <a:p>
            <a:pPr>
              <a:lnSpc>
                <a:spcPct val="90000"/>
              </a:lnSpc>
            </a:pPr>
            <a:r>
              <a:rPr lang="en-US" sz="4400" dirty="0">
                <a:solidFill>
                  <a:srgbClr val="4B4B4B"/>
                </a:solidFill>
                <a:latin typeface="Museo Sans 900" pitchFamily="50" charset="0"/>
              </a:rPr>
              <a:t>P</a:t>
            </a:r>
            <a:r>
              <a:rPr lang="en-US" sz="4400" dirty="0">
                <a:solidFill>
                  <a:srgbClr val="4B4B4B"/>
                </a:solidFill>
                <a:latin typeface="Museo Sans 500" pitchFamily="50" charset="0"/>
              </a:rPr>
              <a:t>artition Tolerant</a:t>
            </a:r>
            <a:endParaRPr lang="en-US" dirty="0"/>
          </a:p>
        </p:txBody>
      </p:sp>
    </p:spTree>
    <p:extLst>
      <p:ext uri="{BB962C8B-B14F-4D97-AF65-F5344CB8AC3E}">
        <p14:creationId xmlns:p14="http://schemas.microsoft.com/office/powerpoint/2010/main" val="1579925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65</a:t>
            </a:fld>
            <a:endParaRPr dirty="0"/>
          </a:p>
        </p:txBody>
      </p:sp>
      <p:pic>
        <p:nvPicPr>
          <p:cNvPr id="12" name="Picture 11" descr="Database.png"/>
          <p:cNvPicPr>
            <a:picLocks noChangeAspect="1"/>
          </p:cNvPicPr>
          <p:nvPr/>
        </p:nvPicPr>
        <p:blipFill>
          <a:blip r:embed="rId3"/>
          <a:stretch>
            <a:fillRect/>
          </a:stretch>
        </p:blipFill>
        <p:spPr>
          <a:xfrm>
            <a:off x="6858000" y="2286000"/>
            <a:ext cx="1131888" cy="990600"/>
          </a:xfrm>
          <a:prstGeom prst="rect">
            <a:avLst/>
          </a:prstGeom>
          <a:effectLst>
            <a:outerShdw blurRad="50800" dist="38100" dir="2700000" algn="tl" rotWithShape="0">
              <a:prstClr val="black">
                <a:alpha val="40000"/>
              </a:prstClr>
            </a:outerShdw>
          </a:effectLst>
        </p:spPr>
      </p:pic>
      <p:pic>
        <p:nvPicPr>
          <p:cNvPr id="13" name="Picture 12" descr="Database.png"/>
          <p:cNvPicPr>
            <a:picLocks noChangeAspect="1"/>
          </p:cNvPicPr>
          <p:nvPr/>
        </p:nvPicPr>
        <p:blipFill>
          <a:blip r:embed="rId3"/>
          <a:stretch>
            <a:fillRect/>
          </a:stretch>
        </p:blipFill>
        <p:spPr>
          <a:xfrm>
            <a:off x="6858000" y="4419600"/>
            <a:ext cx="1131888" cy="99060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8229600" y="2590800"/>
            <a:ext cx="911578" cy="523220"/>
          </a:xfrm>
          <a:prstGeom prst="rect">
            <a:avLst/>
          </a:prstGeom>
          <a:noFill/>
        </p:spPr>
        <p:txBody>
          <a:bodyPr wrap="none" rtlCol="0">
            <a:spAutoFit/>
          </a:bodyPr>
          <a:lstStyle/>
          <a:p>
            <a:r>
              <a:rPr lang="en-US" sz="2800" dirty="0"/>
              <a:t>V = 1</a:t>
            </a:r>
          </a:p>
        </p:txBody>
      </p:sp>
      <p:sp>
        <p:nvSpPr>
          <p:cNvPr id="16" name="TextBox 15"/>
          <p:cNvSpPr txBox="1"/>
          <p:nvPr/>
        </p:nvSpPr>
        <p:spPr>
          <a:xfrm>
            <a:off x="8382000" y="4724400"/>
            <a:ext cx="911578" cy="523220"/>
          </a:xfrm>
          <a:prstGeom prst="rect">
            <a:avLst/>
          </a:prstGeom>
          <a:noFill/>
        </p:spPr>
        <p:txBody>
          <a:bodyPr wrap="none" rtlCol="0">
            <a:spAutoFit/>
          </a:bodyPr>
          <a:lstStyle/>
          <a:p>
            <a:r>
              <a:rPr lang="en-US" sz="2800" dirty="0"/>
              <a:t>V = 2</a:t>
            </a:r>
          </a:p>
        </p:txBody>
      </p:sp>
      <p:pic>
        <p:nvPicPr>
          <p:cNvPr id="18" name="Picture 17" descr="ServerCabinet.png"/>
          <p:cNvPicPr>
            <a:picLocks noChangeAspect="1"/>
          </p:cNvPicPr>
          <p:nvPr/>
        </p:nvPicPr>
        <p:blipFill>
          <a:blip r:embed="rId4"/>
          <a:stretch>
            <a:fillRect/>
          </a:stretch>
        </p:blipFill>
        <p:spPr>
          <a:xfrm>
            <a:off x="2447925" y="2631603"/>
            <a:ext cx="1066800" cy="1839913"/>
          </a:xfrm>
          <a:prstGeom prst="rect">
            <a:avLst/>
          </a:prstGeom>
          <a:effectLst>
            <a:outerShdw blurRad="50800" dist="38100" dir="2700000" algn="tl" rotWithShape="0">
              <a:prstClr val="black">
                <a:alpha val="40000"/>
              </a:prstClr>
            </a:outerShdw>
          </a:effectLst>
        </p:spPr>
      </p:pic>
      <p:sp>
        <p:nvSpPr>
          <p:cNvPr id="19" name="TextBox 9"/>
          <p:cNvSpPr txBox="1">
            <a:spLocks noChangeArrowheads="1"/>
          </p:cNvSpPr>
          <p:nvPr/>
        </p:nvSpPr>
        <p:spPr bwMode="auto">
          <a:xfrm>
            <a:off x="1489093" y="4834761"/>
            <a:ext cx="2917786" cy="880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sp>
        <p:nvSpPr>
          <p:cNvPr id="20" name="Rounded Rectangle 19"/>
          <p:cNvSpPr/>
          <p:nvPr/>
        </p:nvSpPr>
        <p:spPr>
          <a:xfrm rot="16200000">
            <a:off x="4513659" y="3019747"/>
            <a:ext cx="2405856" cy="1063625"/>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Middleware</a:t>
            </a:r>
          </a:p>
        </p:txBody>
      </p:sp>
      <p:cxnSp>
        <p:nvCxnSpPr>
          <p:cNvPr id="21" name="Straight Arrow Connector 20"/>
          <p:cNvCxnSpPr>
            <a:cxnSpLocks noChangeShapeType="1"/>
            <a:stCxn id="18" idx="3"/>
            <a:endCxn id="20" idx="0"/>
          </p:cNvCxnSpPr>
          <p:nvPr/>
        </p:nvCxnSpPr>
        <p:spPr bwMode="auto">
          <a:xfrm>
            <a:off x="3514725" y="3551527"/>
            <a:ext cx="1670050" cy="0"/>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0" y="2819400"/>
            <a:ext cx="911578" cy="523220"/>
          </a:xfrm>
          <a:prstGeom prst="rect">
            <a:avLst/>
          </a:prstGeom>
          <a:noFill/>
        </p:spPr>
        <p:txBody>
          <a:bodyPr wrap="none" rtlCol="0">
            <a:spAutoFit/>
          </a:bodyPr>
          <a:lstStyle/>
          <a:p>
            <a:r>
              <a:rPr lang="en-US" sz="2800" dirty="0"/>
              <a:t>V = 2</a:t>
            </a:r>
          </a:p>
        </p:txBody>
      </p:sp>
      <p:cxnSp>
        <p:nvCxnSpPr>
          <p:cNvPr id="25" name="Straight Arrow Connector 24"/>
          <p:cNvCxnSpPr>
            <a:cxnSpLocks noChangeShapeType="1"/>
          </p:cNvCxnSpPr>
          <p:nvPr/>
        </p:nvCxnSpPr>
        <p:spPr bwMode="auto">
          <a:xfrm flipV="1">
            <a:off x="6248400" y="3276600"/>
            <a:ext cx="381000" cy="304800"/>
          </a:xfrm>
          <a:prstGeom prst="straightConnector1">
            <a:avLst/>
          </a:prstGeom>
          <a:ln w="63500">
            <a:solidFill>
              <a:srgbClr val="FF0000"/>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noChangeShapeType="1"/>
            <a:stCxn id="20" idx="2"/>
          </p:cNvCxnSpPr>
          <p:nvPr/>
        </p:nvCxnSpPr>
        <p:spPr bwMode="auto">
          <a:xfrm>
            <a:off x="6248400" y="3551561"/>
            <a:ext cx="685800" cy="1477673"/>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477000" y="2743200"/>
            <a:ext cx="381000" cy="762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E17B71B6-6A35-EA49-B0AE-0EACF84F5DDE}"/>
              </a:ext>
            </a:extLst>
          </p:cNvPr>
          <p:cNvSpPr/>
          <p:nvPr/>
        </p:nvSpPr>
        <p:spPr>
          <a:xfrm>
            <a:off x="460677" y="804731"/>
            <a:ext cx="9978723" cy="1920526"/>
          </a:xfrm>
          <a:prstGeom prst="rect">
            <a:avLst/>
          </a:prstGeom>
        </p:spPr>
        <p:txBody>
          <a:bodyPr wrap="square">
            <a:spAutoFit/>
          </a:bodyPr>
          <a:lstStyle/>
          <a:p>
            <a:pPr>
              <a:lnSpc>
                <a:spcPct val="90000"/>
              </a:lnSpc>
            </a:pPr>
            <a:r>
              <a:rPr lang="en-US" sz="4400" dirty="0">
                <a:solidFill>
                  <a:srgbClr val="4B4B4B"/>
                </a:solidFill>
                <a:latin typeface="Museo Sans 900" pitchFamily="50" charset="0"/>
              </a:rPr>
              <a:t>C</a:t>
            </a:r>
            <a:r>
              <a:rPr lang="en-US" sz="4400" dirty="0">
                <a:solidFill>
                  <a:srgbClr val="4B4B4B"/>
                </a:solidFill>
                <a:latin typeface="Museo Sans 500" pitchFamily="50" charset="0"/>
              </a:rPr>
              <a:t>onsistency</a:t>
            </a:r>
          </a:p>
          <a:p>
            <a:pPr>
              <a:lnSpc>
                <a:spcPct val="90000"/>
              </a:lnSpc>
            </a:pPr>
            <a:r>
              <a:rPr lang="en-US" sz="4400" dirty="0">
                <a:solidFill>
                  <a:srgbClr val="4B4B4B"/>
                </a:solidFill>
                <a:latin typeface="Museo Sans 900" pitchFamily="50" charset="0"/>
              </a:rPr>
              <a:t>A</a:t>
            </a:r>
            <a:r>
              <a:rPr lang="en-US" sz="4400" dirty="0">
                <a:solidFill>
                  <a:srgbClr val="4B4B4B"/>
                </a:solidFill>
                <a:latin typeface="Museo Sans 500" pitchFamily="50" charset="0"/>
              </a:rPr>
              <a:t>vailability</a:t>
            </a:r>
          </a:p>
          <a:p>
            <a:pPr>
              <a:lnSpc>
                <a:spcPct val="90000"/>
              </a:lnSpc>
            </a:pPr>
            <a:r>
              <a:rPr lang="en-US" sz="4400" dirty="0">
                <a:solidFill>
                  <a:srgbClr val="FF0000"/>
                </a:solidFill>
                <a:latin typeface="Museo Sans 900" pitchFamily="50" charset="0"/>
              </a:rPr>
              <a:t>P</a:t>
            </a:r>
            <a:r>
              <a:rPr lang="en-US" sz="4400" dirty="0">
                <a:solidFill>
                  <a:srgbClr val="FF0000"/>
                </a:solidFill>
                <a:latin typeface="Museo Sans 500" pitchFamily="50" charset="0"/>
              </a:rPr>
              <a:t>artition Tolerant</a:t>
            </a:r>
            <a:endParaRPr lang="en-US" dirty="0">
              <a:solidFill>
                <a:srgbClr val="FF0000"/>
              </a:solidFill>
            </a:endParaRPr>
          </a:p>
        </p:txBody>
      </p:sp>
    </p:spTree>
    <p:extLst>
      <p:ext uri="{BB962C8B-B14F-4D97-AF65-F5344CB8AC3E}">
        <p14:creationId xmlns:p14="http://schemas.microsoft.com/office/powerpoint/2010/main" val="27110511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66</a:t>
            </a:fld>
            <a:endParaRPr dirty="0"/>
          </a:p>
        </p:txBody>
      </p:sp>
      <p:pic>
        <p:nvPicPr>
          <p:cNvPr id="12" name="Picture 11" descr="Database.png"/>
          <p:cNvPicPr>
            <a:picLocks noChangeAspect="1"/>
          </p:cNvPicPr>
          <p:nvPr/>
        </p:nvPicPr>
        <p:blipFill>
          <a:blip r:embed="rId3"/>
          <a:stretch>
            <a:fillRect/>
          </a:stretch>
        </p:blipFill>
        <p:spPr>
          <a:xfrm>
            <a:off x="6858000" y="2286000"/>
            <a:ext cx="1131888" cy="990600"/>
          </a:xfrm>
          <a:prstGeom prst="rect">
            <a:avLst/>
          </a:prstGeom>
          <a:effectLst>
            <a:outerShdw blurRad="50800" dist="38100" dir="2700000" algn="tl" rotWithShape="0">
              <a:prstClr val="black">
                <a:alpha val="40000"/>
              </a:prstClr>
            </a:outerShdw>
          </a:effectLst>
        </p:spPr>
      </p:pic>
      <p:pic>
        <p:nvPicPr>
          <p:cNvPr id="13" name="Picture 12" descr="Database.png"/>
          <p:cNvPicPr>
            <a:picLocks noChangeAspect="1"/>
          </p:cNvPicPr>
          <p:nvPr/>
        </p:nvPicPr>
        <p:blipFill>
          <a:blip r:embed="rId3"/>
          <a:stretch>
            <a:fillRect/>
          </a:stretch>
        </p:blipFill>
        <p:spPr>
          <a:xfrm>
            <a:off x="6858000" y="4419600"/>
            <a:ext cx="1131888" cy="990600"/>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8229600" y="2590800"/>
            <a:ext cx="911578" cy="523220"/>
          </a:xfrm>
          <a:prstGeom prst="rect">
            <a:avLst/>
          </a:prstGeom>
          <a:noFill/>
        </p:spPr>
        <p:txBody>
          <a:bodyPr wrap="none" rtlCol="0">
            <a:spAutoFit/>
          </a:bodyPr>
          <a:lstStyle/>
          <a:p>
            <a:r>
              <a:rPr lang="en-US" sz="2800" dirty="0"/>
              <a:t>V = 1</a:t>
            </a:r>
          </a:p>
        </p:txBody>
      </p:sp>
      <p:sp>
        <p:nvSpPr>
          <p:cNvPr id="16" name="TextBox 15"/>
          <p:cNvSpPr txBox="1"/>
          <p:nvPr/>
        </p:nvSpPr>
        <p:spPr>
          <a:xfrm>
            <a:off x="8382000" y="4724400"/>
            <a:ext cx="911578" cy="523220"/>
          </a:xfrm>
          <a:prstGeom prst="rect">
            <a:avLst/>
          </a:prstGeom>
          <a:noFill/>
        </p:spPr>
        <p:txBody>
          <a:bodyPr wrap="none" rtlCol="0">
            <a:spAutoFit/>
          </a:bodyPr>
          <a:lstStyle/>
          <a:p>
            <a:r>
              <a:rPr lang="en-US" sz="2800" dirty="0"/>
              <a:t>V = 2</a:t>
            </a:r>
          </a:p>
        </p:txBody>
      </p:sp>
      <p:pic>
        <p:nvPicPr>
          <p:cNvPr id="18" name="Picture 17" descr="ServerCabinet.png"/>
          <p:cNvPicPr>
            <a:picLocks noChangeAspect="1"/>
          </p:cNvPicPr>
          <p:nvPr/>
        </p:nvPicPr>
        <p:blipFill>
          <a:blip r:embed="rId4"/>
          <a:stretch>
            <a:fillRect/>
          </a:stretch>
        </p:blipFill>
        <p:spPr>
          <a:xfrm>
            <a:off x="2447925" y="2631603"/>
            <a:ext cx="1066800" cy="1839913"/>
          </a:xfrm>
          <a:prstGeom prst="rect">
            <a:avLst/>
          </a:prstGeom>
          <a:effectLst>
            <a:outerShdw blurRad="50800" dist="38100" dir="2700000" algn="tl" rotWithShape="0">
              <a:prstClr val="black">
                <a:alpha val="40000"/>
              </a:prstClr>
            </a:outerShdw>
          </a:effectLst>
        </p:spPr>
      </p:pic>
      <p:sp>
        <p:nvSpPr>
          <p:cNvPr id="19" name="TextBox 9"/>
          <p:cNvSpPr txBox="1">
            <a:spLocks noChangeArrowheads="1"/>
          </p:cNvSpPr>
          <p:nvPr/>
        </p:nvSpPr>
        <p:spPr bwMode="auto">
          <a:xfrm>
            <a:off x="1489093" y="4834761"/>
            <a:ext cx="2917786" cy="8802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lnSpc>
                <a:spcPct val="80000"/>
              </a:lnSpc>
              <a:defRPr/>
            </a:pPr>
            <a:r>
              <a:rPr lang="en-US" sz="3200" dirty="0">
                <a:solidFill>
                  <a:srgbClr val="4B4B4B"/>
                </a:solidFill>
                <a:latin typeface="Museo Sans 700" pitchFamily="50" charset="0"/>
              </a:rPr>
              <a:t>Application</a:t>
            </a:r>
          </a:p>
          <a:p>
            <a:pPr algn="ctr">
              <a:lnSpc>
                <a:spcPct val="80000"/>
              </a:lnSpc>
              <a:defRPr/>
            </a:pPr>
            <a:r>
              <a:rPr lang="en-US" sz="3200" dirty="0">
                <a:solidFill>
                  <a:srgbClr val="4B4B4B"/>
                </a:solidFill>
                <a:latin typeface="Museo Sans 700" pitchFamily="50" charset="0"/>
              </a:rPr>
              <a:t>Server</a:t>
            </a:r>
          </a:p>
        </p:txBody>
      </p:sp>
      <p:sp>
        <p:nvSpPr>
          <p:cNvPr id="20" name="Rounded Rectangle 19"/>
          <p:cNvSpPr/>
          <p:nvPr/>
        </p:nvSpPr>
        <p:spPr>
          <a:xfrm rot="16200000">
            <a:off x="4513659" y="3019747"/>
            <a:ext cx="2405856" cy="1063625"/>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Middleware</a:t>
            </a:r>
          </a:p>
        </p:txBody>
      </p:sp>
      <p:cxnSp>
        <p:nvCxnSpPr>
          <p:cNvPr id="21" name="Straight Arrow Connector 20"/>
          <p:cNvCxnSpPr>
            <a:cxnSpLocks noChangeShapeType="1"/>
            <a:stCxn id="18" idx="3"/>
            <a:endCxn id="20" idx="0"/>
          </p:cNvCxnSpPr>
          <p:nvPr/>
        </p:nvCxnSpPr>
        <p:spPr bwMode="auto">
          <a:xfrm>
            <a:off x="3514725" y="3551527"/>
            <a:ext cx="1670050" cy="0"/>
          </a:xfrm>
          <a:prstGeom prst="straightConnector1">
            <a:avLst/>
          </a:prstGeom>
          <a:ln w="63500">
            <a:solidFill>
              <a:srgbClr val="4B4B4B"/>
            </a:solidFill>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29003" y="2438400"/>
            <a:ext cx="1740355" cy="523220"/>
          </a:xfrm>
          <a:prstGeom prst="rect">
            <a:avLst/>
          </a:prstGeom>
          <a:noFill/>
        </p:spPr>
        <p:txBody>
          <a:bodyPr wrap="none" rtlCol="0">
            <a:spAutoFit/>
          </a:bodyPr>
          <a:lstStyle/>
          <a:p>
            <a:r>
              <a:rPr lang="en-US" sz="2800" dirty="0"/>
              <a:t>What is V?</a:t>
            </a:r>
          </a:p>
        </p:txBody>
      </p:sp>
      <p:cxnSp>
        <p:nvCxnSpPr>
          <p:cNvPr id="25" name="Straight Arrow Connector 24"/>
          <p:cNvCxnSpPr>
            <a:cxnSpLocks noChangeShapeType="1"/>
          </p:cNvCxnSpPr>
          <p:nvPr/>
        </p:nvCxnSpPr>
        <p:spPr bwMode="auto">
          <a:xfrm flipV="1">
            <a:off x="6248400" y="3276600"/>
            <a:ext cx="381000" cy="304800"/>
          </a:xfrm>
          <a:prstGeom prst="straightConnector1">
            <a:avLst/>
          </a:prstGeom>
          <a:ln w="63500">
            <a:solidFill>
              <a:srgbClr val="FF0000"/>
            </a:solidFill>
            <a:headEnd type="triangle"/>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noChangeShapeType="1"/>
            <a:stCxn id="20" idx="2"/>
          </p:cNvCxnSpPr>
          <p:nvPr/>
        </p:nvCxnSpPr>
        <p:spPr bwMode="auto">
          <a:xfrm>
            <a:off x="6248400" y="3551561"/>
            <a:ext cx="685800" cy="1477673"/>
          </a:xfrm>
          <a:prstGeom prst="straightConnector1">
            <a:avLst/>
          </a:prstGeom>
          <a:ln w="63500">
            <a:solidFill>
              <a:srgbClr val="4B4B4B"/>
            </a:solidFill>
            <a:headEnd type="triangle"/>
            <a:tailEnd type="triangle" w="lg" len="med"/>
          </a:ln>
          <a:extLst>
            <a:ext uri="{909E8E84-426E-40dd-AFC4-6F175D3DCCD1}">
              <a14:hiddenFill xmlns=""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477000" y="2743200"/>
            <a:ext cx="381000" cy="762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072755" y="5555027"/>
            <a:ext cx="7366645" cy="523220"/>
          </a:xfrm>
          <a:prstGeom prst="rect">
            <a:avLst/>
          </a:prstGeom>
          <a:noFill/>
        </p:spPr>
        <p:txBody>
          <a:bodyPr wrap="none" rtlCol="0">
            <a:spAutoFit/>
          </a:bodyPr>
          <a:lstStyle/>
          <a:p>
            <a:r>
              <a:rPr lang="en-US" sz="2800" dirty="0"/>
              <a:t>Do you respond with V = 1, V = 2 or </a:t>
            </a:r>
            <a:r>
              <a:rPr lang="en-US" sz="2800" b="1" dirty="0"/>
              <a:t>not</a:t>
            </a:r>
            <a:r>
              <a:rPr lang="en-US" sz="2800" dirty="0"/>
              <a:t> respond?</a:t>
            </a:r>
          </a:p>
        </p:txBody>
      </p:sp>
      <p:sp>
        <p:nvSpPr>
          <p:cNvPr id="22" name="Rectangle 21">
            <a:extLst>
              <a:ext uri="{FF2B5EF4-FFF2-40B4-BE49-F238E27FC236}">
                <a16:creationId xmlns:a16="http://schemas.microsoft.com/office/drawing/2014/main" id="{48A3071B-80E5-C240-93FA-A89D4BC97286}"/>
              </a:ext>
            </a:extLst>
          </p:cNvPr>
          <p:cNvSpPr/>
          <p:nvPr/>
        </p:nvSpPr>
        <p:spPr>
          <a:xfrm>
            <a:off x="460677" y="804731"/>
            <a:ext cx="9978723" cy="1920526"/>
          </a:xfrm>
          <a:prstGeom prst="rect">
            <a:avLst/>
          </a:prstGeom>
        </p:spPr>
        <p:txBody>
          <a:bodyPr wrap="square">
            <a:spAutoFit/>
          </a:bodyPr>
          <a:lstStyle/>
          <a:p>
            <a:pPr>
              <a:lnSpc>
                <a:spcPct val="90000"/>
              </a:lnSpc>
            </a:pPr>
            <a:r>
              <a:rPr lang="en-US" sz="4400" dirty="0">
                <a:solidFill>
                  <a:srgbClr val="4B4B4B"/>
                </a:solidFill>
                <a:latin typeface="Museo Sans 900" pitchFamily="50" charset="0"/>
              </a:rPr>
              <a:t>C</a:t>
            </a:r>
            <a:r>
              <a:rPr lang="en-US" sz="4400" dirty="0">
                <a:solidFill>
                  <a:srgbClr val="4B4B4B"/>
                </a:solidFill>
                <a:latin typeface="Museo Sans 500" pitchFamily="50" charset="0"/>
              </a:rPr>
              <a:t>onsistency</a:t>
            </a:r>
          </a:p>
          <a:p>
            <a:pPr>
              <a:lnSpc>
                <a:spcPct val="90000"/>
              </a:lnSpc>
            </a:pPr>
            <a:r>
              <a:rPr lang="en-US" sz="4400" dirty="0">
                <a:solidFill>
                  <a:srgbClr val="4B4B4B"/>
                </a:solidFill>
                <a:latin typeface="Museo Sans 900" pitchFamily="50" charset="0"/>
              </a:rPr>
              <a:t>A</a:t>
            </a:r>
            <a:r>
              <a:rPr lang="en-US" sz="4400" dirty="0">
                <a:solidFill>
                  <a:srgbClr val="4B4B4B"/>
                </a:solidFill>
                <a:latin typeface="Museo Sans 500" pitchFamily="50" charset="0"/>
              </a:rPr>
              <a:t>vailability</a:t>
            </a:r>
          </a:p>
          <a:p>
            <a:pPr>
              <a:lnSpc>
                <a:spcPct val="90000"/>
              </a:lnSpc>
            </a:pPr>
            <a:r>
              <a:rPr lang="en-US" sz="4400" dirty="0">
                <a:solidFill>
                  <a:srgbClr val="FF0000"/>
                </a:solidFill>
                <a:latin typeface="Museo Sans 900" pitchFamily="50" charset="0"/>
              </a:rPr>
              <a:t>P</a:t>
            </a:r>
            <a:r>
              <a:rPr lang="en-US" sz="4400" dirty="0">
                <a:solidFill>
                  <a:srgbClr val="FF0000"/>
                </a:solidFill>
                <a:latin typeface="Museo Sans 500" pitchFamily="50" charset="0"/>
              </a:rPr>
              <a:t>artition Tolerant</a:t>
            </a:r>
            <a:endParaRPr lang="en-US" dirty="0">
              <a:solidFill>
                <a:srgbClr val="FF0000"/>
              </a:solidFill>
            </a:endParaRPr>
          </a:p>
        </p:txBody>
      </p:sp>
    </p:spTree>
    <p:extLst>
      <p:ext uri="{BB962C8B-B14F-4D97-AF65-F5344CB8AC3E}">
        <p14:creationId xmlns:p14="http://schemas.microsoft.com/office/powerpoint/2010/main" val="3976774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Why this is important?</a:t>
            </a:r>
          </a:p>
        </p:txBody>
      </p:sp>
      <p:sp>
        <p:nvSpPr>
          <p:cNvPr id="3" name="Content Placeholder 2"/>
          <p:cNvSpPr>
            <a:spLocks noGrp="1"/>
          </p:cNvSpPr>
          <p:nvPr>
            <p:ph idx="1"/>
          </p:nvPr>
        </p:nvSpPr>
        <p:spPr>
          <a:xfrm>
            <a:off x="6090574" y="801866"/>
            <a:ext cx="5306084" cy="5230634"/>
          </a:xfrm>
        </p:spPr>
        <p:txBody>
          <a:bodyPr anchor="ctr">
            <a:normAutofit/>
          </a:bodyPr>
          <a:lstStyle/>
          <a:p>
            <a:r>
              <a:rPr lang="en-US" sz="2400">
                <a:solidFill>
                  <a:srgbClr val="000000"/>
                </a:solidFill>
              </a:rPr>
              <a:t>All modern databases are </a:t>
            </a:r>
            <a:r>
              <a:rPr lang="en-US" sz="2400" b="1">
                <a:solidFill>
                  <a:srgbClr val="000000"/>
                </a:solidFill>
              </a:rPr>
              <a:t>distributed</a:t>
            </a:r>
            <a:r>
              <a:rPr lang="en-US" sz="2400">
                <a:solidFill>
                  <a:srgbClr val="000000"/>
                </a:solidFill>
              </a:rPr>
              <a:t> (Big Data Trend, etc.)</a:t>
            </a:r>
          </a:p>
          <a:p>
            <a:r>
              <a:rPr lang="en-US" sz="2400">
                <a:solidFill>
                  <a:srgbClr val="000000"/>
                </a:solidFill>
              </a:rPr>
              <a:t>CAP theorem describes the </a:t>
            </a:r>
            <a:r>
              <a:rPr lang="en-US" sz="2400" b="1">
                <a:solidFill>
                  <a:srgbClr val="000000"/>
                </a:solidFill>
              </a:rPr>
              <a:t>trade-offs </a:t>
            </a:r>
            <a:r>
              <a:rPr lang="en-US" sz="2400">
                <a:solidFill>
                  <a:srgbClr val="000000"/>
                </a:solidFill>
              </a:rPr>
              <a:t>involved in distributed systems</a:t>
            </a:r>
          </a:p>
          <a:p>
            <a:r>
              <a:rPr lang="en-US" sz="2400">
                <a:solidFill>
                  <a:srgbClr val="000000"/>
                </a:solidFill>
              </a:rPr>
              <a:t>A proper understanding of CAP theorem is essential to </a:t>
            </a:r>
            <a:r>
              <a:rPr lang="en-US" sz="2400" b="1">
                <a:solidFill>
                  <a:srgbClr val="000000"/>
                </a:solidFill>
              </a:rPr>
              <a:t>making decisions </a:t>
            </a:r>
            <a:r>
              <a:rPr lang="en-US" sz="2400">
                <a:solidFill>
                  <a:srgbClr val="000000"/>
                </a:solidFill>
              </a:rPr>
              <a:t>about the  distributed database </a:t>
            </a:r>
            <a:r>
              <a:rPr lang="en-US" sz="2400" b="1">
                <a:solidFill>
                  <a:srgbClr val="000000"/>
                </a:solidFill>
              </a:rPr>
              <a:t>design</a:t>
            </a:r>
          </a:p>
          <a:p>
            <a:r>
              <a:rPr lang="en-US" sz="2400">
                <a:solidFill>
                  <a:srgbClr val="000000"/>
                </a:solidFill>
              </a:rPr>
              <a:t>Misunderstanding can lead to </a:t>
            </a:r>
            <a:r>
              <a:rPr lang="en-US" sz="2400" b="1">
                <a:solidFill>
                  <a:srgbClr val="000000"/>
                </a:solidFill>
              </a:rPr>
              <a:t>erroneous or inappropriate</a:t>
            </a:r>
            <a:r>
              <a:rPr lang="en-US" sz="2400">
                <a:solidFill>
                  <a:srgbClr val="000000"/>
                </a:solidFill>
              </a:rPr>
              <a:t> design choices</a:t>
            </a:r>
          </a:p>
        </p:txBody>
      </p:sp>
    </p:spTree>
    <p:extLst>
      <p:ext uri="{BB962C8B-B14F-4D97-AF65-F5344CB8AC3E}">
        <p14:creationId xmlns:p14="http://schemas.microsoft.com/office/powerpoint/2010/main" val="1987833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Problem for Relational Database to Scale</a:t>
            </a:r>
          </a:p>
        </p:txBody>
      </p:sp>
      <p:sp>
        <p:nvSpPr>
          <p:cNvPr id="3" name="Content Placeholder 2"/>
          <p:cNvSpPr>
            <a:spLocks noGrp="1"/>
          </p:cNvSpPr>
          <p:nvPr>
            <p:ph idx="1"/>
          </p:nvPr>
        </p:nvSpPr>
        <p:spPr>
          <a:xfrm>
            <a:off x="6090574" y="801866"/>
            <a:ext cx="5306084" cy="5230634"/>
          </a:xfrm>
        </p:spPr>
        <p:txBody>
          <a:bodyPr anchor="ctr">
            <a:normAutofit/>
          </a:bodyPr>
          <a:lstStyle/>
          <a:p>
            <a:r>
              <a:rPr lang="en-US" sz="2400">
                <a:solidFill>
                  <a:srgbClr val="000000"/>
                </a:solidFill>
              </a:rPr>
              <a:t>The Relational Database is built on the principle of </a:t>
            </a:r>
            <a:r>
              <a:rPr lang="en-US" sz="2400" b="1">
                <a:solidFill>
                  <a:srgbClr val="000000"/>
                </a:solidFill>
              </a:rPr>
              <a:t>ACID</a:t>
            </a:r>
            <a:r>
              <a:rPr lang="en-US" sz="2400">
                <a:solidFill>
                  <a:srgbClr val="000000"/>
                </a:solidFill>
              </a:rPr>
              <a:t> (Atomicity, Consistency, Isolation, Durability)</a:t>
            </a:r>
          </a:p>
          <a:p>
            <a:r>
              <a:rPr lang="en-US" sz="2400">
                <a:solidFill>
                  <a:srgbClr val="000000"/>
                </a:solidFill>
              </a:rPr>
              <a:t>It implies that a truly distributed relational database should have </a:t>
            </a:r>
            <a:r>
              <a:rPr lang="en-US" sz="2400" b="1">
                <a:solidFill>
                  <a:srgbClr val="000000"/>
                </a:solidFill>
              </a:rPr>
              <a:t>availability, consistency and partition tolerance</a:t>
            </a:r>
            <a:r>
              <a:rPr lang="en-US" sz="2400">
                <a:solidFill>
                  <a:srgbClr val="000000"/>
                </a:solidFill>
              </a:rPr>
              <a:t>.</a:t>
            </a:r>
          </a:p>
          <a:p>
            <a:r>
              <a:rPr lang="en-US" sz="2400">
                <a:solidFill>
                  <a:srgbClr val="000000"/>
                </a:solidFill>
              </a:rPr>
              <a:t>Which unfortunately is </a:t>
            </a:r>
            <a:r>
              <a:rPr lang="en-US" sz="2400" b="1">
                <a:solidFill>
                  <a:srgbClr val="000000"/>
                </a:solidFill>
              </a:rPr>
              <a:t>impossible</a:t>
            </a:r>
            <a:r>
              <a:rPr lang="en-US" sz="2400">
                <a:solidFill>
                  <a:srgbClr val="000000"/>
                </a:solidFill>
              </a:rPr>
              <a:t> …</a:t>
            </a:r>
          </a:p>
        </p:txBody>
      </p:sp>
    </p:spTree>
    <p:extLst>
      <p:ext uri="{BB962C8B-B14F-4D97-AF65-F5344CB8AC3E}">
        <p14:creationId xmlns:p14="http://schemas.microsoft.com/office/powerpoint/2010/main" val="821208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322" y="0"/>
            <a:ext cx="8529052" cy="955257"/>
          </a:xfrm>
        </p:spPr>
        <p:txBody>
          <a:bodyPr>
            <a:normAutofit/>
          </a:bodyPr>
          <a:lstStyle/>
          <a:p>
            <a:r>
              <a:rPr lang="en-US" dirty="0"/>
              <a:t>Revisit CAP Theorem</a:t>
            </a:r>
          </a:p>
        </p:txBody>
      </p:sp>
      <p:grpSp>
        <p:nvGrpSpPr>
          <p:cNvPr id="3" name="Group 2"/>
          <p:cNvGrpSpPr/>
          <p:nvPr/>
        </p:nvGrpSpPr>
        <p:grpSpPr>
          <a:xfrm>
            <a:off x="6358385" y="2260950"/>
            <a:ext cx="3916958" cy="3261308"/>
            <a:chOff x="1657674" y="1417639"/>
            <a:chExt cx="5748420" cy="5012571"/>
          </a:xfrm>
        </p:grpSpPr>
        <p:sp>
          <p:nvSpPr>
            <p:cNvPr id="4" name="Oval 3"/>
            <p:cNvSpPr/>
            <p:nvPr/>
          </p:nvSpPr>
          <p:spPr>
            <a:xfrm>
              <a:off x="1657674" y="1417639"/>
              <a:ext cx="3141579" cy="3154362"/>
            </a:xfrm>
            <a:prstGeom prst="ellipse">
              <a:avLst/>
            </a:prstGeom>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C</a:t>
              </a:r>
            </a:p>
          </p:txBody>
        </p:sp>
        <p:sp>
          <p:nvSpPr>
            <p:cNvPr id="5" name="Oval 4"/>
            <p:cNvSpPr/>
            <p:nvPr/>
          </p:nvSpPr>
          <p:spPr>
            <a:xfrm>
              <a:off x="4069338" y="1417639"/>
              <a:ext cx="3336756" cy="3154362"/>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A</a:t>
              </a:r>
            </a:p>
          </p:txBody>
        </p:sp>
        <p:sp>
          <p:nvSpPr>
            <p:cNvPr id="6" name="Oval 5"/>
            <p:cNvSpPr/>
            <p:nvPr/>
          </p:nvSpPr>
          <p:spPr>
            <a:xfrm>
              <a:off x="2847464" y="3088105"/>
              <a:ext cx="3395578" cy="3342105"/>
            </a:xfrm>
            <a:prstGeom prst="ellipse">
              <a:avLst/>
            </a:prstGeom>
            <a:solidFill>
              <a:srgbClr val="FF0000">
                <a:alpha val="50000"/>
              </a:srgbClr>
            </a:solidFill>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P</a:t>
              </a:r>
            </a:p>
          </p:txBody>
        </p:sp>
        <p:sp>
          <p:nvSpPr>
            <p:cNvPr id="7" name="Multiply 6"/>
            <p:cNvSpPr/>
            <p:nvPr/>
          </p:nvSpPr>
          <p:spPr>
            <a:xfrm>
              <a:off x="4197684" y="2954421"/>
              <a:ext cx="507990" cy="1002632"/>
            </a:xfrm>
            <a:prstGeom prst="mathMultiply">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1888579" y="866862"/>
            <a:ext cx="4892842" cy="4862870"/>
          </a:xfrm>
          <a:prstGeom prst="rect">
            <a:avLst/>
          </a:prstGeom>
          <a:noFill/>
        </p:spPr>
        <p:txBody>
          <a:bodyPr wrap="square" rtlCol="0">
            <a:spAutoFit/>
          </a:bodyPr>
          <a:lstStyle/>
          <a:p>
            <a:pPr marL="285750" indent="-285750">
              <a:buFontTx/>
              <a:buChar char="•"/>
            </a:pPr>
            <a:r>
              <a:rPr lang="en-US" sz="2400" dirty="0"/>
              <a:t>Of the following three guarantees potentially offered a by distributed systems:</a:t>
            </a:r>
          </a:p>
          <a:p>
            <a:pPr marL="742950" lvl="1" indent="-285750">
              <a:buFontTx/>
              <a:buChar char="•"/>
            </a:pPr>
            <a:r>
              <a:rPr lang="en-US" sz="2400" dirty="0"/>
              <a:t>Consistency</a:t>
            </a:r>
          </a:p>
          <a:p>
            <a:pPr marL="742950" lvl="1" indent="-285750">
              <a:buFontTx/>
              <a:buChar char="•"/>
            </a:pPr>
            <a:r>
              <a:rPr lang="en-US" sz="2400" dirty="0"/>
              <a:t>Availability</a:t>
            </a:r>
          </a:p>
          <a:p>
            <a:pPr marL="742950" lvl="1" indent="-285750">
              <a:buFontTx/>
              <a:buChar char="•"/>
            </a:pPr>
            <a:r>
              <a:rPr lang="en-US" sz="2400" dirty="0"/>
              <a:t>Partition tolerance</a:t>
            </a:r>
          </a:p>
          <a:p>
            <a:pPr lvl="1"/>
            <a:endParaRPr lang="en-US" sz="1100" dirty="0"/>
          </a:p>
          <a:p>
            <a:pPr marL="285750" indent="-285750">
              <a:buFontTx/>
              <a:buChar char="•"/>
            </a:pPr>
            <a:r>
              <a:rPr lang="en-US" sz="2400" dirty="0"/>
              <a:t>Pick two</a:t>
            </a:r>
          </a:p>
          <a:p>
            <a:endParaRPr lang="en-US" sz="1100" dirty="0"/>
          </a:p>
          <a:p>
            <a:pPr marL="285750" indent="-285750">
              <a:buFontTx/>
              <a:buChar char="•"/>
            </a:pPr>
            <a:r>
              <a:rPr lang="en-US" sz="2400" dirty="0"/>
              <a:t>This suggests there are three kinds of distributed systems:</a:t>
            </a:r>
          </a:p>
          <a:p>
            <a:pPr marL="742950" lvl="1" indent="-285750">
              <a:buFontTx/>
              <a:buChar char="•"/>
            </a:pPr>
            <a:r>
              <a:rPr lang="en-US" sz="2400" dirty="0"/>
              <a:t>CP</a:t>
            </a:r>
          </a:p>
          <a:p>
            <a:pPr marL="742950" lvl="1" indent="-285750">
              <a:buFontTx/>
              <a:buChar char="•"/>
            </a:pPr>
            <a:r>
              <a:rPr lang="en-US" sz="2400" dirty="0"/>
              <a:t>AP</a:t>
            </a:r>
          </a:p>
          <a:p>
            <a:pPr marL="742950" lvl="1" indent="-285750">
              <a:buFontTx/>
              <a:buChar char="•"/>
            </a:pPr>
            <a:r>
              <a:rPr lang="en-US" sz="2400" dirty="0"/>
              <a:t>CA</a:t>
            </a:r>
          </a:p>
        </p:txBody>
      </p:sp>
      <p:sp>
        <p:nvSpPr>
          <p:cNvPr id="9" name="Rectangle 8"/>
          <p:cNvSpPr/>
          <p:nvPr/>
        </p:nvSpPr>
        <p:spPr>
          <a:xfrm>
            <a:off x="4335000" y="5522263"/>
            <a:ext cx="2406316" cy="6550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i="1" dirty="0">
                <a:solidFill>
                  <a:srgbClr val="000000"/>
                </a:solidFill>
              </a:rPr>
              <a:t>Any problems?</a:t>
            </a:r>
          </a:p>
        </p:txBody>
      </p:sp>
    </p:spTree>
    <p:extLst>
      <p:ext uri="{BB962C8B-B14F-4D97-AF65-F5344CB8AC3E}">
        <p14:creationId xmlns:p14="http://schemas.microsoft.com/office/powerpoint/2010/main" val="224653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4D70CF-5E21-BB40-BCA1-007449DD82E1}"/>
              </a:ext>
            </a:extLst>
          </p:cNvPr>
          <p:cNvSpPr>
            <a:spLocks noGrp="1"/>
          </p:cNvSpPr>
          <p:nvPr>
            <p:ph type="title"/>
          </p:nvPr>
        </p:nvSpPr>
        <p:spPr/>
        <p:txBody>
          <a:bodyPr/>
          <a:lstStyle/>
          <a:p>
            <a:r>
              <a:rPr lang="en-US" dirty="0"/>
              <a:t>Hierarchical Data Models</a:t>
            </a:r>
          </a:p>
        </p:txBody>
      </p:sp>
      <p:sp>
        <p:nvSpPr>
          <p:cNvPr id="5" name="Text Placeholder 4">
            <a:extLst>
              <a:ext uri="{FF2B5EF4-FFF2-40B4-BE49-F238E27FC236}">
                <a16:creationId xmlns:a16="http://schemas.microsoft.com/office/drawing/2014/main" id="{0316F29C-2FDA-4548-87C9-29E4ED9B173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1522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09498" y="908344"/>
            <a:ext cx="5244301" cy="1538130"/>
          </a:xfrm>
        </p:spPr>
        <p:txBody>
          <a:bodyPr vert="horz" lIns="91440" tIns="45720" rIns="91440" bIns="45720" rtlCol="0" anchor="ctr">
            <a:normAutofit/>
          </a:bodyPr>
          <a:lstStyle/>
          <a:p>
            <a:r>
              <a:rPr lang="en-US" kern="1200">
                <a:solidFill>
                  <a:schemeClr val="tx1"/>
                </a:solidFill>
                <a:latin typeface="+mj-lt"/>
                <a:ea typeface="+mj-ea"/>
                <a:cs typeface="+mj-cs"/>
              </a:rPr>
              <a:t>Consistency or Availability</a:t>
            </a:r>
          </a:p>
        </p:txBody>
      </p:sp>
      <p:sp>
        <p:nvSpPr>
          <p:cNvPr id="13"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8" name="TextBox 7"/>
          <p:cNvSpPr txBox="1"/>
          <p:nvPr/>
        </p:nvSpPr>
        <p:spPr>
          <a:xfrm>
            <a:off x="5911158" y="2706865"/>
            <a:ext cx="5383652" cy="3470097"/>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Consistency and Availability is not “binary” decision</a:t>
            </a:r>
          </a:p>
          <a:p>
            <a:pPr lvl="1"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AP systems relax consistency in favor of availability – but are not inconsistent</a:t>
            </a:r>
          </a:p>
          <a:p>
            <a:pPr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CP systems sacrifice availability for consistency- but are not unavailable</a:t>
            </a:r>
          </a:p>
          <a:p>
            <a:pPr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This suggests both AP and CP systems can offer a degree of consistency, and availability, as well as partition tolerance</a:t>
            </a:r>
          </a:p>
        </p:txBody>
      </p:sp>
      <p:grpSp>
        <p:nvGrpSpPr>
          <p:cNvPr id="3" name="Group 2"/>
          <p:cNvGrpSpPr/>
          <p:nvPr/>
        </p:nvGrpSpPr>
        <p:grpSpPr>
          <a:xfrm>
            <a:off x="1480173" y="2064239"/>
            <a:ext cx="3267943" cy="2720929"/>
            <a:chOff x="1657674" y="1417639"/>
            <a:chExt cx="5748420" cy="5012571"/>
          </a:xfrm>
        </p:grpSpPr>
        <p:sp>
          <p:nvSpPr>
            <p:cNvPr id="4" name="Oval 3"/>
            <p:cNvSpPr/>
            <p:nvPr/>
          </p:nvSpPr>
          <p:spPr>
            <a:xfrm>
              <a:off x="1657674" y="1417639"/>
              <a:ext cx="3141579" cy="3154362"/>
            </a:xfrm>
            <a:prstGeom prst="ellipse">
              <a:avLst/>
            </a:prstGeom>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spcAft>
                  <a:spcPts val="600"/>
                </a:spcAft>
              </a:pPr>
              <a:r>
                <a:rPr lang="en-US" sz="5000" b="1"/>
                <a:t>C</a:t>
              </a:r>
            </a:p>
          </p:txBody>
        </p:sp>
        <p:sp>
          <p:nvSpPr>
            <p:cNvPr id="5" name="Oval 4"/>
            <p:cNvSpPr/>
            <p:nvPr/>
          </p:nvSpPr>
          <p:spPr>
            <a:xfrm>
              <a:off x="4069338" y="1417639"/>
              <a:ext cx="3336756" cy="3154362"/>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spcAft>
                  <a:spcPts val="600"/>
                </a:spcAft>
              </a:pPr>
              <a:r>
                <a:rPr lang="en-US" sz="5000" b="1"/>
                <a:t>A</a:t>
              </a:r>
            </a:p>
          </p:txBody>
        </p:sp>
        <p:sp>
          <p:nvSpPr>
            <p:cNvPr id="6" name="Oval 5"/>
            <p:cNvSpPr/>
            <p:nvPr/>
          </p:nvSpPr>
          <p:spPr>
            <a:xfrm>
              <a:off x="2847464" y="3088105"/>
              <a:ext cx="3395578" cy="3342105"/>
            </a:xfrm>
            <a:prstGeom prst="ellipse">
              <a:avLst/>
            </a:prstGeom>
            <a:solidFill>
              <a:srgbClr val="FF0000">
                <a:alpha val="50000"/>
              </a:srgbClr>
            </a:solidFill>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spcAft>
                  <a:spcPts val="600"/>
                </a:spcAft>
              </a:pPr>
              <a:r>
                <a:rPr lang="en-US" sz="5000" b="1"/>
                <a:t>P</a:t>
              </a:r>
            </a:p>
          </p:txBody>
        </p:sp>
        <p:sp>
          <p:nvSpPr>
            <p:cNvPr id="7" name="Multiply 6"/>
            <p:cNvSpPr/>
            <p:nvPr/>
          </p:nvSpPr>
          <p:spPr>
            <a:xfrm>
              <a:off x="4197684" y="2954421"/>
              <a:ext cx="507990" cy="1002632"/>
            </a:xfrm>
            <a:prstGeom prst="mathMultiply">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0352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AP: Best Effort Consistency</a:t>
            </a:r>
          </a:p>
        </p:txBody>
      </p:sp>
      <p:graphicFrame>
        <p:nvGraphicFramePr>
          <p:cNvPr id="5" name="Content Placeholder 2">
            <a:extLst>
              <a:ext uri="{FF2B5EF4-FFF2-40B4-BE49-F238E27FC236}">
                <a16:creationId xmlns:a16="http://schemas.microsoft.com/office/drawing/2014/main" id="{353E9FFA-E657-48AA-B2C4-42282A811A12}"/>
              </a:ext>
            </a:extLst>
          </p:cNvPr>
          <p:cNvGraphicFramePr>
            <a:graphicFrameLocks noGrp="1"/>
          </p:cNvGraphicFramePr>
          <p:nvPr>
            <p:ph idx="1"/>
            <p:extLst>
              <p:ext uri="{D42A27DB-BD31-4B8C-83A1-F6EECF244321}">
                <p14:modId xmlns:p14="http://schemas.microsoft.com/office/powerpoint/2010/main" val="257182721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8263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CP: Best Effort Availability</a:t>
            </a:r>
          </a:p>
        </p:txBody>
      </p:sp>
      <p:graphicFrame>
        <p:nvGraphicFramePr>
          <p:cNvPr id="5" name="Content Placeholder 2">
            <a:extLst>
              <a:ext uri="{FF2B5EF4-FFF2-40B4-BE49-F238E27FC236}">
                <a16:creationId xmlns:a16="http://schemas.microsoft.com/office/drawing/2014/main" id="{F4651C20-3A9B-4FCA-9327-4E09354DB3D3}"/>
              </a:ext>
            </a:extLst>
          </p:cNvPr>
          <p:cNvGraphicFramePr>
            <a:graphicFrameLocks noGrp="1"/>
          </p:cNvGraphicFramePr>
          <p:nvPr>
            <p:ph idx="1"/>
            <p:extLst>
              <p:ext uri="{D42A27DB-BD31-4B8C-83A1-F6EECF244321}">
                <p14:modId xmlns:p14="http://schemas.microsoft.com/office/powerpoint/2010/main" val="267599864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401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Types of Consistency</a:t>
            </a:r>
          </a:p>
        </p:txBody>
      </p:sp>
      <p:graphicFrame>
        <p:nvGraphicFramePr>
          <p:cNvPr id="5" name="Content Placeholder 2">
            <a:extLst>
              <a:ext uri="{FF2B5EF4-FFF2-40B4-BE49-F238E27FC236}">
                <a16:creationId xmlns:a16="http://schemas.microsoft.com/office/drawing/2014/main" id="{D958D02E-83E1-48B1-A09D-18C9706B6406}"/>
              </a:ext>
            </a:extLst>
          </p:cNvPr>
          <p:cNvGraphicFramePr>
            <a:graphicFrameLocks noGrp="1"/>
          </p:cNvGraphicFramePr>
          <p:nvPr>
            <p:ph idx="1"/>
            <p:extLst>
              <p:ext uri="{D42A27DB-BD31-4B8C-83A1-F6EECF244321}">
                <p14:modId xmlns:p14="http://schemas.microsoft.com/office/powerpoint/2010/main" val="55234025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38907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Eventual Consistency Variations</a:t>
            </a:r>
          </a:p>
        </p:txBody>
      </p:sp>
      <p:graphicFrame>
        <p:nvGraphicFramePr>
          <p:cNvPr id="5" name="Content Placeholder 2">
            <a:extLst>
              <a:ext uri="{FF2B5EF4-FFF2-40B4-BE49-F238E27FC236}">
                <a16:creationId xmlns:a16="http://schemas.microsoft.com/office/drawing/2014/main" id="{00DA51AD-F460-44AD-A6F9-1211EC39828B}"/>
              </a:ext>
            </a:extLst>
          </p:cNvPr>
          <p:cNvGraphicFramePr>
            <a:graphicFrameLocks noGrp="1"/>
          </p:cNvGraphicFramePr>
          <p:nvPr>
            <p:ph idx="1"/>
            <p:extLst>
              <p:ext uri="{D42A27DB-BD31-4B8C-83A1-F6EECF244321}">
                <p14:modId xmlns:p14="http://schemas.microsoft.com/office/powerpoint/2010/main" val="203799305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34491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dirty="0">
                <a:solidFill>
                  <a:srgbClr val="FFFFFF"/>
                </a:solidFill>
              </a:rPr>
              <a:t>Eventual Consistency : A </a:t>
            </a:r>
            <a:r>
              <a:rPr lang="en-US" dirty="0" err="1">
                <a:solidFill>
                  <a:srgbClr val="FFFFFF"/>
                </a:solidFill>
              </a:rPr>
              <a:t>facebook</a:t>
            </a:r>
            <a:r>
              <a:rPr lang="en-US" dirty="0">
                <a:solidFill>
                  <a:srgbClr val="FFFFFF"/>
                </a:solidFill>
              </a:rPr>
              <a:t> Example</a:t>
            </a:r>
          </a:p>
        </p:txBody>
      </p:sp>
      <p:sp>
        <p:nvSpPr>
          <p:cNvPr id="8" name="Content Placeholder 2">
            <a:extLst>
              <a:ext uri="{FF2B5EF4-FFF2-40B4-BE49-F238E27FC236}">
                <a16:creationId xmlns:a16="http://schemas.microsoft.com/office/drawing/2014/main" id="{B0BB27EF-D506-D344-AC58-1F6DEC7F6C91}"/>
              </a:ext>
            </a:extLst>
          </p:cNvPr>
          <p:cNvSpPr>
            <a:spLocks noGrp="1"/>
          </p:cNvSpPr>
          <p:nvPr>
            <p:ph idx="1"/>
          </p:nvPr>
        </p:nvSpPr>
        <p:spPr>
          <a:xfrm>
            <a:off x="5086350" y="952088"/>
            <a:ext cx="6453272" cy="5266265"/>
          </a:xfrm>
        </p:spPr>
        <p:txBody>
          <a:bodyPr/>
          <a:lstStyle/>
          <a:p>
            <a:r>
              <a:rPr lang="en-US" dirty="0"/>
              <a:t>Bob finds an interesting story and shares with Alice by posting on her Facebook wall</a:t>
            </a:r>
          </a:p>
          <a:p>
            <a:r>
              <a:rPr lang="en-US" dirty="0"/>
              <a:t>Bob asks Alice to check it out</a:t>
            </a:r>
          </a:p>
          <a:p>
            <a:r>
              <a:rPr lang="en-US" dirty="0"/>
              <a:t>Alice logs in her account, checks her Facebook wall but finds:</a:t>
            </a:r>
          </a:p>
          <a:p>
            <a:pPr marL="0" indent="0">
              <a:buNone/>
            </a:pPr>
            <a:r>
              <a:rPr lang="en-US" dirty="0"/>
              <a:t>	- </a:t>
            </a:r>
            <a:r>
              <a:rPr lang="en-US" b="1" dirty="0"/>
              <a:t>Nothing is there!</a:t>
            </a:r>
          </a:p>
        </p:txBody>
      </p:sp>
      <p:pic>
        <p:nvPicPr>
          <p:cNvPr id="9" name="Picture 8">
            <a:extLst>
              <a:ext uri="{FF2B5EF4-FFF2-40B4-BE49-F238E27FC236}">
                <a16:creationId xmlns:a16="http://schemas.microsoft.com/office/drawing/2014/main" id="{91BDC6D8-58AE-B742-9261-6E87B3226979}"/>
              </a:ext>
            </a:extLst>
          </p:cNvPr>
          <p:cNvPicPr>
            <a:picLocks noChangeAspect="1"/>
          </p:cNvPicPr>
          <p:nvPr/>
        </p:nvPicPr>
        <p:blipFill>
          <a:blip r:embed="rId3"/>
          <a:stretch>
            <a:fillRect/>
          </a:stretch>
        </p:blipFill>
        <p:spPr>
          <a:xfrm>
            <a:off x="5086350" y="4436933"/>
            <a:ext cx="1420630" cy="1468979"/>
          </a:xfrm>
          <a:prstGeom prst="rect">
            <a:avLst/>
          </a:prstGeom>
        </p:spPr>
      </p:pic>
      <p:pic>
        <p:nvPicPr>
          <p:cNvPr id="11" name="Picture 10">
            <a:extLst>
              <a:ext uri="{FF2B5EF4-FFF2-40B4-BE49-F238E27FC236}">
                <a16:creationId xmlns:a16="http://schemas.microsoft.com/office/drawing/2014/main" id="{946B4732-6F0C-0442-A37D-97A86E693200}"/>
              </a:ext>
            </a:extLst>
          </p:cNvPr>
          <p:cNvPicPr>
            <a:picLocks noChangeAspect="1"/>
          </p:cNvPicPr>
          <p:nvPr/>
        </p:nvPicPr>
        <p:blipFill>
          <a:blip r:embed="rId4"/>
          <a:stretch>
            <a:fillRect/>
          </a:stretch>
        </p:blipFill>
        <p:spPr>
          <a:xfrm>
            <a:off x="10671297" y="4049089"/>
            <a:ext cx="1147308" cy="1952400"/>
          </a:xfrm>
          <a:prstGeom prst="rect">
            <a:avLst/>
          </a:prstGeom>
        </p:spPr>
      </p:pic>
      <p:pic>
        <p:nvPicPr>
          <p:cNvPr id="12" name="Picture 11">
            <a:extLst>
              <a:ext uri="{FF2B5EF4-FFF2-40B4-BE49-F238E27FC236}">
                <a16:creationId xmlns:a16="http://schemas.microsoft.com/office/drawing/2014/main" id="{AEF35191-A56D-584B-8959-B8C255D45A0D}"/>
              </a:ext>
            </a:extLst>
          </p:cNvPr>
          <p:cNvPicPr>
            <a:picLocks noChangeAspect="1"/>
          </p:cNvPicPr>
          <p:nvPr/>
        </p:nvPicPr>
        <p:blipFill>
          <a:blip r:embed="rId5"/>
          <a:stretch>
            <a:fillRect/>
          </a:stretch>
        </p:blipFill>
        <p:spPr>
          <a:xfrm>
            <a:off x="8034285" y="4253864"/>
            <a:ext cx="917101" cy="1560652"/>
          </a:xfrm>
          <a:prstGeom prst="rect">
            <a:avLst/>
          </a:prstGeom>
        </p:spPr>
      </p:pic>
      <p:sp>
        <p:nvSpPr>
          <p:cNvPr id="13" name="Right Arrow 12">
            <a:extLst>
              <a:ext uri="{FF2B5EF4-FFF2-40B4-BE49-F238E27FC236}">
                <a16:creationId xmlns:a16="http://schemas.microsoft.com/office/drawing/2014/main" id="{F5BEB957-2622-B149-94FA-23D6ACD46268}"/>
              </a:ext>
            </a:extLst>
          </p:cNvPr>
          <p:cNvSpPr/>
          <p:nvPr/>
        </p:nvSpPr>
        <p:spPr>
          <a:xfrm>
            <a:off x="6822313" y="5140666"/>
            <a:ext cx="449370"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91994AC0-0AB3-9143-9206-C4000F4F26E6}"/>
              </a:ext>
            </a:extLst>
          </p:cNvPr>
          <p:cNvSpPr/>
          <p:nvPr/>
        </p:nvSpPr>
        <p:spPr>
          <a:xfrm>
            <a:off x="9416838" y="5163243"/>
            <a:ext cx="449370"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F633387-4EA6-C042-A481-FACD3F166BD8}"/>
              </a:ext>
            </a:extLst>
          </p:cNvPr>
          <p:cNvSpPr/>
          <p:nvPr/>
        </p:nvSpPr>
        <p:spPr>
          <a:xfrm>
            <a:off x="9527797" y="4186301"/>
            <a:ext cx="297084" cy="923330"/>
          </a:xfrm>
          <a:prstGeom prst="rect">
            <a:avLst/>
          </a:prstGeom>
          <a:noFill/>
          <a:ln>
            <a:noFill/>
          </a:ln>
        </p:spPr>
        <p:txBody>
          <a:bodyPr wrap="square" lIns="91440" tIns="45720" rIns="91440" bIns="45720">
            <a:spAutoFit/>
          </a:bodyPr>
          <a:lstStyle/>
          <a:p>
            <a:pPr algn="ctr"/>
            <a:r>
              <a:rPr lang="en-US" sz="5400" b="1" dirty="0">
                <a:ln w="12700">
                  <a:solidFill>
                    <a:schemeClr val="tx2">
                      <a:satMod val="155000"/>
                    </a:schemeClr>
                  </a:solidFill>
                  <a:prstDash val="solid"/>
                </a:ln>
                <a:solidFill>
                  <a:schemeClr val="accent5"/>
                </a:solidFill>
                <a:effectLst>
                  <a:outerShdw blurRad="41275" dist="20320" dir="1800000" algn="tl" rotWithShape="0">
                    <a:srgbClr val="000000">
                      <a:alpha val="40000"/>
                    </a:srgbClr>
                  </a:outerShdw>
                </a:effectLst>
              </a:rPr>
              <a:t>?</a:t>
            </a:r>
          </a:p>
        </p:txBody>
      </p:sp>
    </p:spTree>
    <p:extLst>
      <p:ext uri="{BB962C8B-B14F-4D97-AF65-F5344CB8AC3E}">
        <p14:creationId xmlns:p14="http://schemas.microsoft.com/office/powerpoint/2010/main" val="4184191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dirty="0">
                <a:solidFill>
                  <a:srgbClr val="FFFFFF"/>
                </a:solidFill>
              </a:rPr>
              <a:t>Eventual Consistency : A </a:t>
            </a:r>
            <a:r>
              <a:rPr lang="en-US" dirty="0" err="1">
                <a:solidFill>
                  <a:srgbClr val="FFFFFF"/>
                </a:solidFill>
              </a:rPr>
              <a:t>facebook</a:t>
            </a:r>
            <a:r>
              <a:rPr lang="en-US" dirty="0">
                <a:solidFill>
                  <a:srgbClr val="FFFFFF"/>
                </a:solidFill>
              </a:rPr>
              <a:t> Example</a:t>
            </a:r>
          </a:p>
        </p:txBody>
      </p:sp>
      <p:sp>
        <p:nvSpPr>
          <p:cNvPr id="8" name="Content Placeholder 2">
            <a:extLst>
              <a:ext uri="{FF2B5EF4-FFF2-40B4-BE49-F238E27FC236}">
                <a16:creationId xmlns:a16="http://schemas.microsoft.com/office/drawing/2014/main" id="{B0BB27EF-D506-D344-AC58-1F6DEC7F6C91}"/>
              </a:ext>
            </a:extLst>
          </p:cNvPr>
          <p:cNvSpPr>
            <a:spLocks noGrp="1"/>
          </p:cNvSpPr>
          <p:nvPr>
            <p:ph idx="1"/>
          </p:nvPr>
        </p:nvSpPr>
        <p:spPr>
          <a:xfrm>
            <a:off x="5086350" y="952088"/>
            <a:ext cx="6453272" cy="5266265"/>
          </a:xfrm>
        </p:spPr>
        <p:txBody>
          <a:bodyPr/>
          <a:lstStyle/>
          <a:p>
            <a:r>
              <a:rPr lang="en-US" dirty="0"/>
              <a:t>Bob tells Alice to wait a bit and check out later</a:t>
            </a:r>
          </a:p>
          <a:p>
            <a:r>
              <a:rPr lang="en-US" dirty="0"/>
              <a:t>Alice waits for a minute or so and checks back:</a:t>
            </a:r>
          </a:p>
          <a:p>
            <a:pPr marL="0" indent="0">
              <a:buNone/>
            </a:pPr>
            <a:r>
              <a:rPr lang="en-US" dirty="0"/>
              <a:t>	- </a:t>
            </a:r>
            <a:r>
              <a:rPr lang="en-US" b="1" dirty="0"/>
              <a:t>She finds the story Bob shared with her!</a:t>
            </a:r>
          </a:p>
          <a:p>
            <a:pPr marL="0" indent="0">
              <a:buNone/>
            </a:pPr>
            <a:endParaRPr lang="en-US" b="1" dirty="0"/>
          </a:p>
        </p:txBody>
      </p:sp>
      <p:pic>
        <p:nvPicPr>
          <p:cNvPr id="16" name="Picture 15">
            <a:extLst>
              <a:ext uri="{FF2B5EF4-FFF2-40B4-BE49-F238E27FC236}">
                <a16:creationId xmlns:a16="http://schemas.microsoft.com/office/drawing/2014/main" id="{A223DAE0-27A4-234F-AFC8-C8E40412C5E4}"/>
              </a:ext>
            </a:extLst>
          </p:cNvPr>
          <p:cNvPicPr>
            <a:picLocks noChangeAspect="1"/>
          </p:cNvPicPr>
          <p:nvPr/>
        </p:nvPicPr>
        <p:blipFill>
          <a:blip r:embed="rId3"/>
          <a:stretch>
            <a:fillRect/>
          </a:stretch>
        </p:blipFill>
        <p:spPr>
          <a:xfrm>
            <a:off x="4865105" y="4715528"/>
            <a:ext cx="1514818" cy="1468979"/>
          </a:xfrm>
          <a:prstGeom prst="rect">
            <a:avLst/>
          </a:prstGeom>
        </p:spPr>
      </p:pic>
      <p:pic>
        <p:nvPicPr>
          <p:cNvPr id="17" name="Picture 16">
            <a:extLst>
              <a:ext uri="{FF2B5EF4-FFF2-40B4-BE49-F238E27FC236}">
                <a16:creationId xmlns:a16="http://schemas.microsoft.com/office/drawing/2014/main" id="{610FE393-B187-FC46-A5C0-BB9E7403E35C}"/>
              </a:ext>
            </a:extLst>
          </p:cNvPr>
          <p:cNvPicPr>
            <a:picLocks noChangeAspect="1"/>
          </p:cNvPicPr>
          <p:nvPr/>
        </p:nvPicPr>
        <p:blipFill>
          <a:blip r:embed="rId4"/>
          <a:stretch>
            <a:fillRect/>
          </a:stretch>
        </p:blipFill>
        <p:spPr>
          <a:xfrm>
            <a:off x="10239600" y="4327684"/>
            <a:ext cx="1952400" cy="1952400"/>
          </a:xfrm>
          <a:prstGeom prst="rect">
            <a:avLst/>
          </a:prstGeom>
        </p:spPr>
      </p:pic>
      <p:pic>
        <p:nvPicPr>
          <p:cNvPr id="18" name="Picture 17">
            <a:extLst>
              <a:ext uri="{FF2B5EF4-FFF2-40B4-BE49-F238E27FC236}">
                <a16:creationId xmlns:a16="http://schemas.microsoft.com/office/drawing/2014/main" id="{BDCAC74E-2828-914C-9879-3EC92AB326AB}"/>
              </a:ext>
            </a:extLst>
          </p:cNvPr>
          <p:cNvPicPr>
            <a:picLocks noChangeAspect="1"/>
          </p:cNvPicPr>
          <p:nvPr/>
        </p:nvPicPr>
        <p:blipFill>
          <a:blip r:embed="rId5"/>
          <a:stretch>
            <a:fillRect/>
          </a:stretch>
        </p:blipFill>
        <p:spPr>
          <a:xfrm>
            <a:off x="7338527" y="4527727"/>
            <a:ext cx="1560652" cy="1560652"/>
          </a:xfrm>
          <a:prstGeom prst="rect">
            <a:avLst/>
          </a:prstGeom>
        </p:spPr>
      </p:pic>
      <p:sp>
        <p:nvSpPr>
          <p:cNvPr id="19" name="Right Arrow 18">
            <a:extLst>
              <a:ext uri="{FF2B5EF4-FFF2-40B4-BE49-F238E27FC236}">
                <a16:creationId xmlns:a16="http://schemas.microsoft.com/office/drawing/2014/main" id="{52A0863B-7BA5-2149-94A1-E255FA3932BF}"/>
              </a:ext>
            </a:extLst>
          </p:cNvPr>
          <p:cNvSpPr/>
          <p:nvPr/>
        </p:nvSpPr>
        <p:spPr>
          <a:xfrm>
            <a:off x="6379922" y="5419261"/>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F27ADD3C-32CD-2E45-9B16-5C1AA4393055}"/>
              </a:ext>
            </a:extLst>
          </p:cNvPr>
          <p:cNvSpPr/>
          <p:nvPr/>
        </p:nvSpPr>
        <p:spPr>
          <a:xfrm>
            <a:off x="9240472" y="5441838"/>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6BE73E8-3B24-9C4B-8300-A3783FC7C20A}"/>
              </a:ext>
            </a:extLst>
          </p:cNvPr>
          <p:cNvPicPr>
            <a:picLocks noChangeAspect="1"/>
          </p:cNvPicPr>
          <p:nvPr/>
        </p:nvPicPr>
        <p:blipFill>
          <a:blip r:embed="rId6"/>
          <a:stretch>
            <a:fillRect/>
          </a:stretch>
        </p:blipFill>
        <p:spPr>
          <a:xfrm>
            <a:off x="9133611" y="4209590"/>
            <a:ext cx="1105993" cy="1011866"/>
          </a:xfrm>
          <a:prstGeom prst="rect">
            <a:avLst/>
          </a:prstGeom>
        </p:spPr>
      </p:pic>
    </p:spTree>
    <p:extLst>
      <p:ext uri="{BB962C8B-B14F-4D97-AF65-F5344CB8AC3E}">
        <p14:creationId xmlns:p14="http://schemas.microsoft.com/office/powerpoint/2010/main" val="1520676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txBox="1">
            <a:spLocks/>
          </p:cNvSpPr>
          <p:nvPr/>
        </p:nvSpPr>
        <p:spPr>
          <a:xfrm>
            <a:off x="640079" y="2053641"/>
            <a:ext cx="3669161" cy="2760098"/>
          </a:xfrm>
          <a:prstGeom prst="rect">
            <a:avLst/>
          </a:prstGeom>
        </p:spPr>
        <p:txBody>
          <a:bodyPr vert="horz" lIns="91440" tIns="45720" rIns="91440" bIns="45720" rtlCol="0" anchor="ctr">
            <a:normAutofit/>
          </a:bodyPr>
          <a:lstStyle>
            <a:lvl1pPr algn="ctr" defTabSz="443777" rtl="0" eaLnBrk="1" latinLnBrk="0" hangingPunct="1">
              <a:spcBef>
                <a:spcPct val="0"/>
              </a:spcBef>
              <a:buNone/>
              <a:defRPr sz="4271" kern="1200">
                <a:solidFill>
                  <a:srgbClr val="0E1C58"/>
                </a:solidFill>
                <a:latin typeface="+mj-lt"/>
                <a:ea typeface="+mj-ea"/>
                <a:cs typeface="+mj-cs"/>
              </a:defRPr>
            </a:lvl1pPr>
          </a:lstStyle>
          <a:p>
            <a:pPr algn="l" defTabSz="914400">
              <a:lnSpc>
                <a:spcPct val="90000"/>
              </a:lnSpc>
              <a:spcAft>
                <a:spcPts val="600"/>
              </a:spcAft>
            </a:pPr>
            <a:r>
              <a:rPr lang="en-US" sz="4400" kern="1200">
                <a:solidFill>
                  <a:srgbClr val="FFFFFF"/>
                </a:solidFill>
                <a:latin typeface="+mj-lt"/>
                <a:ea typeface="+mj-ea"/>
                <a:cs typeface="+mj-cs"/>
              </a:rPr>
              <a:t>Eventual Consistency - A Facebook Example</a:t>
            </a:r>
          </a:p>
        </p:txBody>
      </p:sp>
      <p:sp>
        <p:nvSpPr>
          <p:cNvPr id="3" name="Content Placeholder 2"/>
          <p:cNvSpPr>
            <a:spLocks noGrp="1"/>
          </p:cNvSpPr>
          <p:nvPr>
            <p:ph idx="1"/>
          </p:nvPr>
        </p:nvSpPr>
        <p:spPr>
          <a:xfrm>
            <a:off x="6090574" y="801866"/>
            <a:ext cx="5306084" cy="5230634"/>
          </a:xfrm>
        </p:spPr>
        <p:txBody>
          <a:bodyPr vert="horz" lIns="91440" tIns="45720" rIns="91440" bIns="45720" rtlCol="0" anchor="ctr">
            <a:normAutofit/>
          </a:bodyPr>
          <a:lstStyle/>
          <a:p>
            <a:r>
              <a:rPr lang="en-US" sz="2400">
                <a:solidFill>
                  <a:srgbClr val="000000"/>
                </a:solidFill>
              </a:rPr>
              <a:t>Reason: it is possible because Facebook uses an </a:t>
            </a:r>
            <a:r>
              <a:rPr lang="en-US" sz="2400" b="1">
                <a:solidFill>
                  <a:srgbClr val="000000"/>
                </a:solidFill>
              </a:rPr>
              <a:t>eventual consistent model</a:t>
            </a:r>
          </a:p>
          <a:p>
            <a:r>
              <a:rPr lang="en-US" sz="2400">
                <a:solidFill>
                  <a:srgbClr val="000000"/>
                </a:solidFill>
              </a:rPr>
              <a:t>Why Facebook chooses eventual consistent model over the strong consistent one?</a:t>
            </a:r>
          </a:p>
          <a:p>
            <a:pPr lvl="1"/>
            <a:r>
              <a:rPr lang="en-US" sz="2400">
                <a:solidFill>
                  <a:srgbClr val="000000"/>
                </a:solidFill>
              </a:rPr>
              <a:t>Facebook has more than 1 billion active users</a:t>
            </a:r>
          </a:p>
          <a:p>
            <a:pPr lvl="1"/>
            <a:r>
              <a:rPr lang="en-US" sz="2400">
                <a:solidFill>
                  <a:srgbClr val="000000"/>
                </a:solidFill>
              </a:rPr>
              <a:t>It is non-trivial to efficiently and reliably store the huge amount of data generated at any given time</a:t>
            </a:r>
          </a:p>
          <a:p>
            <a:pPr lvl="1"/>
            <a:r>
              <a:rPr lang="en-US" sz="2400">
                <a:solidFill>
                  <a:srgbClr val="000000"/>
                </a:solidFill>
              </a:rPr>
              <a:t>Eventual consistent model offers the option to </a:t>
            </a:r>
            <a:r>
              <a:rPr lang="en-US" sz="2400" b="1">
                <a:solidFill>
                  <a:srgbClr val="000000"/>
                </a:solidFill>
              </a:rPr>
              <a:t>reduce the load and improve availability </a:t>
            </a:r>
          </a:p>
        </p:txBody>
      </p:sp>
    </p:spTree>
    <p:extLst>
      <p:ext uri="{BB962C8B-B14F-4D97-AF65-F5344CB8AC3E}">
        <p14:creationId xmlns:p14="http://schemas.microsoft.com/office/powerpoint/2010/main" val="193129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Non–Relational Data Models</a:t>
            </a:r>
          </a:p>
        </p:txBody>
      </p:sp>
      <p:sp>
        <p:nvSpPr>
          <p:cNvPr id="2" name="Text Placeholder 1">
            <a:extLst>
              <a:ext uri="{FF2B5EF4-FFF2-40B4-BE49-F238E27FC236}">
                <a16:creationId xmlns:a16="http://schemas.microsoft.com/office/drawing/2014/main" id="{44E67D9B-200F-B04B-83CF-578120BC98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73515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D31459-54E8-4787-82A3-442D0E4E08D9}"/>
              </a:ext>
            </a:extLst>
          </p:cNvPr>
          <p:cNvSpPr>
            <a:spLocks noGrp="1"/>
          </p:cNvSpPr>
          <p:nvPr>
            <p:ph type="title"/>
          </p:nvPr>
        </p:nvSpPr>
        <p:spPr/>
        <p:txBody>
          <a:bodyPr>
            <a:normAutofit fontScale="90000"/>
          </a:bodyPr>
          <a:lstStyle/>
          <a:p>
            <a:r>
              <a:rPr lang="en-US" dirty="0"/>
              <a:t>NON-RELATIONAL DATA MODELS: KEY-VALUE</a:t>
            </a:r>
          </a:p>
        </p:txBody>
      </p:sp>
      <p:sp>
        <p:nvSpPr>
          <p:cNvPr id="9" name="Content Placeholder 8">
            <a:extLst>
              <a:ext uri="{FF2B5EF4-FFF2-40B4-BE49-F238E27FC236}">
                <a16:creationId xmlns:a16="http://schemas.microsoft.com/office/drawing/2014/main" id="{14D8B4F6-56D5-4B41-BA37-ED71B4C09E66}"/>
              </a:ext>
            </a:extLst>
          </p:cNvPr>
          <p:cNvSpPr>
            <a:spLocks noGrp="1"/>
          </p:cNvSpPr>
          <p:nvPr>
            <p:ph idx="1"/>
          </p:nvPr>
        </p:nvSpPr>
        <p:spPr>
          <a:xfrm>
            <a:off x="751909" y="863950"/>
            <a:ext cx="4754880" cy="4322763"/>
          </a:xfrm>
        </p:spPr>
        <p:txBody>
          <a:bodyPr/>
          <a:lstStyle/>
          <a:p>
            <a:r>
              <a:rPr lang="en-US" dirty="0"/>
              <a:t>Store records in an </a:t>
            </a:r>
            <a:r>
              <a:rPr lang="en-US" b="1" dirty="0"/>
              <a:t>associative array</a:t>
            </a:r>
            <a:r>
              <a:rPr lang="en-US" dirty="0"/>
              <a:t> that maps a </a:t>
            </a:r>
            <a:r>
              <a:rPr lang="en-US" u="sng" dirty="0"/>
              <a:t>key</a:t>
            </a:r>
            <a:r>
              <a:rPr lang="en-US" dirty="0"/>
              <a:t> to a </a:t>
            </a:r>
            <a:r>
              <a:rPr lang="en-US" u="sng" dirty="0"/>
              <a:t>value</a:t>
            </a:r>
            <a:r>
              <a:rPr lang="en-US" dirty="0"/>
              <a:t>.</a:t>
            </a:r>
          </a:p>
          <a:p>
            <a:pPr lvl="1"/>
            <a:r>
              <a:rPr lang="en-US" dirty="0"/>
              <a:t>Sometimes called a </a:t>
            </a:r>
            <a:r>
              <a:rPr lang="en-US" b="1" dirty="0"/>
              <a:t>dictionary</a:t>
            </a:r>
            <a:r>
              <a:rPr lang="en-US" dirty="0"/>
              <a:t> or </a:t>
            </a:r>
            <a:r>
              <a:rPr lang="en-US" b="1" dirty="0"/>
              <a:t>hash table</a:t>
            </a:r>
            <a:r>
              <a:rPr lang="en-US" dirty="0"/>
              <a:t>.</a:t>
            </a:r>
          </a:p>
          <a:p>
            <a:endParaRPr lang="en-US" sz="1200" dirty="0"/>
          </a:p>
          <a:p>
            <a:r>
              <a:rPr lang="en-US" dirty="0"/>
              <a:t>The contents of a record’s </a:t>
            </a:r>
            <a:r>
              <a:rPr lang="en-US" u="sng" dirty="0"/>
              <a:t>value</a:t>
            </a:r>
            <a:r>
              <a:rPr lang="en-US" dirty="0"/>
              <a:t> is often opaque to DBMS.</a:t>
            </a:r>
          </a:p>
          <a:p>
            <a:pPr lvl="1"/>
            <a:r>
              <a:rPr lang="en-US" dirty="0"/>
              <a:t>It is up to the application to interpret its contents.</a:t>
            </a:r>
          </a:p>
          <a:p>
            <a:pPr lvl="1"/>
            <a:r>
              <a:rPr lang="en-US" dirty="0"/>
              <a:t>Some systems allow for compound values.</a:t>
            </a:r>
          </a:p>
        </p:txBody>
      </p:sp>
      <p:sp>
        <p:nvSpPr>
          <p:cNvPr id="7" name="TextBox 6">
            <a:extLst>
              <a:ext uri="{FF2B5EF4-FFF2-40B4-BE49-F238E27FC236}">
                <a16:creationId xmlns:a16="http://schemas.microsoft.com/office/drawing/2014/main" id="{4C94D02E-8508-4779-81A1-06A2830F2381}"/>
              </a:ext>
            </a:extLst>
          </p:cNvPr>
          <p:cNvSpPr txBox="1"/>
          <p:nvPr/>
        </p:nvSpPr>
        <p:spPr>
          <a:xfrm>
            <a:off x="6423472" y="1397000"/>
            <a:ext cx="4339650" cy="400110"/>
          </a:xfrm>
          <a:prstGeom prst="rect">
            <a:avLst/>
          </a:prstGeom>
          <a:noFill/>
        </p:spPr>
        <p:txBody>
          <a:bodyPr wrap="none" rtlCol="0">
            <a:spAutoFit/>
          </a:bodyPr>
          <a:lstStyle/>
          <a:p>
            <a:pPr algn="ctr"/>
            <a:r>
              <a:rPr lang="en-US" sz="2000" b="1" dirty="0">
                <a:solidFill>
                  <a:srgbClr val="474866"/>
                </a:solidFill>
                <a:latin typeface="Inconsolata" panose="00000509000000000000" pitchFamily="49" charset="0"/>
              </a:rPr>
              <a:t>Artist: </a:t>
            </a:r>
            <a:r>
              <a:rPr lang="en-US" sz="2000" dirty="0">
                <a:solidFill>
                  <a:srgbClr val="474866"/>
                </a:solidFill>
                <a:latin typeface="Inconsolata" panose="00000509000000000000" pitchFamily="49" charset="0"/>
              </a:rPr>
              <a:t>name→(</a:t>
            </a:r>
            <a:r>
              <a:rPr lang="en-US" sz="2000" dirty="0" err="1">
                <a:solidFill>
                  <a:srgbClr val="474866"/>
                </a:solidFill>
                <a:latin typeface="Inconsolata" panose="00000509000000000000" pitchFamily="49" charset="0"/>
              </a:rPr>
              <a:t>year,country</a:t>
            </a:r>
            <a:r>
              <a:rPr lang="en-US" sz="2000" dirty="0">
                <a:solidFill>
                  <a:srgbClr val="474866"/>
                </a:solidFill>
                <a:latin typeface="Inconsolata" panose="00000509000000000000" pitchFamily="49" charset="0"/>
              </a:rPr>
              <a:t>)</a:t>
            </a:r>
          </a:p>
        </p:txBody>
      </p:sp>
      <p:grpSp>
        <p:nvGrpSpPr>
          <p:cNvPr id="16" name="Group 15">
            <a:extLst>
              <a:ext uri="{FF2B5EF4-FFF2-40B4-BE49-F238E27FC236}">
                <a16:creationId xmlns:a16="http://schemas.microsoft.com/office/drawing/2014/main" id="{F9F64E61-965D-479F-ACD7-BC369E35220C}"/>
              </a:ext>
            </a:extLst>
          </p:cNvPr>
          <p:cNvGrpSpPr/>
          <p:nvPr/>
        </p:nvGrpSpPr>
        <p:grpSpPr>
          <a:xfrm>
            <a:off x="7078727" y="5311631"/>
            <a:ext cx="3299719" cy="962172"/>
            <a:chOff x="5554721" y="3812036"/>
            <a:chExt cx="3299719" cy="721629"/>
          </a:xfrm>
        </p:grpSpPr>
        <p:pic>
          <p:nvPicPr>
            <p:cNvPr id="10" name="Picture 9">
              <a:extLst>
                <a:ext uri="{FF2B5EF4-FFF2-40B4-BE49-F238E27FC236}">
                  <a16:creationId xmlns:a16="http://schemas.microsoft.com/office/drawing/2014/main" id="{4A9974DA-386A-4D3F-B2CC-72A01A2004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48600" y="3812036"/>
              <a:ext cx="1005840" cy="320612"/>
            </a:xfrm>
            <a:prstGeom prst="rect">
              <a:avLst/>
            </a:prstGeom>
          </p:spPr>
        </p:pic>
        <p:pic>
          <p:nvPicPr>
            <p:cNvPr id="11" name="Picture 10">
              <a:extLst>
                <a:ext uri="{FF2B5EF4-FFF2-40B4-BE49-F238E27FC236}">
                  <a16:creationId xmlns:a16="http://schemas.microsoft.com/office/drawing/2014/main" id="{E27987B5-8270-4602-871C-B67770994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54721" y="3845041"/>
              <a:ext cx="1005840" cy="254603"/>
            </a:xfrm>
            <a:prstGeom prst="rect">
              <a:avLst/>
            </a:prstGeom>
          </p:spPr>
        </p:pic>
        <p:pic>
          <p:nvPicPr>
            <p:cNvPr id="12" name="Picture 11">
              <a:extLst>
                <a:ext uri="{FF2B5EF4-FFF2-40B4-BE49-F238E27FC236}">
                  <a16:creationId xmlns:a16="http://schemas.microsoft.com/office/drawing/2014/main" id="{2DAE6071-62F0-4A6C-8DDE-A078B8126C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7381" y="3812322"/>
              <a:ext cx="914400" cy="320040"/>
            </a:xfrm>
            <a:prstGeom prst="rect">
              <a:avLst/>
            </a:prstGeom>
          </p:spPr>
        </p:pic>
        <p:pic>
          <p:nvPicPr>
            <p:cNvPr id="13" name="Picture 12">
              <a:extLst>
                <a:ext uri="{FF2B5EF4-FFF2-40B4-BE49-F238E27FC236}">
                  <a16:creationId xmlns:a16="http://schemas.microsoft.com/office/drawing/2014/main" id="{6EB1A7B9-C05B-4CD4-8168-4FB37C81108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638800" y="4256858"/>
              <a:ext cx="640080" cy="241499"/>
            </a:xfrm>
            <a:prstGeom prst="rect">
              <a:avLst/>
            </a:prstGeom>
          </p:spPr>
        </p:pic>
        <p:pic>
          <p:nvPicPr>
            <p:cNvPr id="14" name="Picture 13">
              <a:extLst>
                <a:ext uri="{FF2B5EF4-FFF2-40B4-BE49-F238E27FC236}">
                  <a16:creationId xmlns:a16="http://schemas.microsoft.com/office/drawing/2014/main" id="{81629F40-C7BB-4B30-895B-A6F94C1368A4}"/>
                </a:ext>
              </a:extLst>
            </p:cNvPr>
            <p:cNvPicPr>
              <a:picLocks noChangeAspect="1"/>
            </p:cNvPicPr>
            <p:nvPr/>
          </p:nvPicPr>
          <p:blipFill>
            <a:blip r:embed="rId6"/>
            <a:stretch>
              <a:fillRect/>
            </a:stretch>
          </p:blipFill>
          <p:spPr>
            <a:xfrm>
              <a:off x="6699243" y="4297750"/>
              <a:ext cx="914400" cy="159715"/>
            </a:xfrm>
            <a:prstGeom prst="rect">
              <a:avLst/>
            </a:prstGeom>
          </p:spPr>
        </p:pic>
        <p:pic>
          <p:nvPicPr>
            <p:cNvPr id="15" name="Picture 14">
              <a:extLst>
                <a:ext uri="{FF2B5EF4-FFF2-40B4-BE49-F238E27FC236}">
                  <a16:creationId xmlns:a16="http://schemas.microsoft.com/office/drawing/2014/main" id="{0537FD84-41B2-4230-A8F3-0224DF34D03B}"/>
                </a:ext>
              </a:extLst>
            </p:cNvPr>
            <p:cNvPicPr>
              <a:picLocks noChangeAspect="1"/>
            </p:cNvPicPr>
            <p:nvPr/>
          </p:nvPicPr>
          <p:blipFill>
            <a:blip r:embed="rId7"/>
            <a:stretch>
              <a:fillRect/>
            </a:stretch>
          </p:blipFill>
          <p:spPr>
            <a:xfrm>
              <a:off x="8034005" y="4221549"/>
              <a:ext cx="731520" cy="312116"/>
            </a:xfrm>
            <a:prstGeom prst="rect">
              <a:avLst/>
            </a:prstGeom>
          </p:spPr>
        </p:pic>
      </p:grpSp>
      <p:grpSp>
        <p:nvGrpSpPr>
          <p:cNvPr id="45" name="Group 44">
            <a:extLst>
              <a:ext uri="{FF2B5EF4-FFF2-40B4-BE49-F238E27FC236}">
                <a16:creationId xmlns:a16="http://schemas.microsoft.com/office/drawing/2014/main" id="{D7CF6C59-4C16-4BB9-8154-3B256B2D202F}"/>
              </a:ext>
            </a:extLst>
          </p:cNvPr>
          <p:cNvGrpSpPr/>
          <p:nvPr/>
        </p:nvGrpSpPr>
        <p:grpSpPr>
          <a:xfrm>
            <a:off x="7010406" y="2524724"/>
            <a:ext cx="3348311" cy="600164"/>
            <a:chOff x="5486400" y="1893544"/>
            <a:chExt cx="3348311" cy="450122"/>
          </a:xfrm>
        </p:grpSpPr>
        <p:cxnSp>
          <p:nvCxnSpPr>
            <p:cNvPr id="27" name="Straight Arrow Connector 26">
              <a:extLst>
                <a:ext uri="{FF2B5EF4-FFF2-40B4-BE49-F238E27FC236}">
                  <a16:creationId xmlns:a16="http://schemas.microsoft.com/office/drawing/2014/main" id="{F0F321F9-5242-493F-AC5D-F435E934A91D}"/>
                </a:ext>
              </a:extLst>
            </p:cNvPr>
            <p:cNvCxnSpPr>
              <a:cxnSpLocks/>
              <a:stCxn id="23" idx="3"/>
            </p:cNvCxnSpPr>
            <p:nvPr/>
          </p:nvCxnSpPr>
          <p:spPr bwMode="auto">
            <a:xfrm>
              <a:off x="6834094" y="2021944"/>
              <a:ext cx="652923" cy="44723"/>
            </a:xfrm>
            <a:prstGeom prst="straightConnector1">
              <a:avLst/>
            </a:prstGeom>
            <a:solidFill>
              <a:schemeClr val="accent1"/>
            </a:solidFill>
            <a:ln w="28575" cap="flat" cmpd="sng" algn="ctr">
              <a:solidFill>
                <a:srgbClr val="646464"/>
              </a:solidFill>
              <a:prstDash val="solid"/>
              <a:round/>
              <a:headEnd type="none" w="med" len="med"/>
              <a:tailEnd type="arrow" w="med" len="med"/>
            </a:ln>
            <a:effectLst/>
          </p:spPr>
        </p:cxnSp>
        <p:sp>
          <p:nvSpPr>
            <p:cNvPr id="23" name="Text Box 4">
              <a:extLst>
                <a:ext uri="{FF2B5EF4-FFF2-40B4-BE49-F238E27FC236}">
                  <a16:creationId xmlns:a16="http://schemas.microsoft.com/office/drawing/2014/main" id="{413FEB14-3272-49AD-BAAE-CC70CC8C32D1}"/>
                </a:ext>
              </a:extLst>
            </p:cNvPr>
            <p:cNvSpPr txBox="1">
              <a:spLocks noChangeArrowheads="1"/>
            </p:cNvSpPr>
            <p:nvPr/>
          </p:nvSpPr>
          <p:spPr bwMode="auto">
            <a:xfrm>
              <a:off x="5486400" y="1893544"/>
              <a:ext cx="1347694" cy="450122"/>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nSpc>
                  <a:spcPct val="110000"/>
                </a:lnSpc>
                <a:defRPr/>
              </a:pPr>
              <a:r>
                <a:rPr lang="en-US" sz="1500" u="none" dirty="0">
                  <a:solidFill>
                    <a:srgbClr val="101010">
                      <a:lumMod val="90000"/>
                      <a:lumOff val="10000"/>
                    </a:srgbClr>
                  </a:solidFill>
                  <a:latin typeface="Inconsolata" panose="00000509000000000000" pitchFamily="49" charset="0"/>
                  <a:cs typeface="DejaVu Sans Mono" pitchFamily="49" charset="0"/>
                </a:rPr>
                <a:t>Wu Tang Clan</a:t>
              </a:r>
            </a:p>
          </p:txBody>
        </p:sp>
        <p:sp>
          <p:nvSpPr>
            <p:cNvPr id="36" name="Text Box 4">
              <a:extLst>
                <a:ext uri="{FF2B5EF4-FFF2-40B4-BE49-F238E27FC236}">
                  <a16:creationId xmlns:a16="http://schemas.microsoft.com/office/drawing/2014/main" id="{F9CB02A0-F4CE-4060-88CA-E1B457E066E6}"/>
                </a:ext>
              </a:extLst>
            </p:cNvPr>
            <p:cNvSpPr txBox="1">
              <a:spLocks noChangeArrowheads="1"/>
            </p:cNvSpPr>
            <p:nvPr/>
          </p:nvSpPr>
          <p:spPr bwMode="auto">
            <a:xfrm>
              <a:off x="7487017" y="1904380"/>
              <a:ext cx="1347694" cy="259686"/>
            </a:xfrm>
            <a:prstGeom prst="rect">
              <a:avLst/>
            </a:prstGeom>
            <a:solidFill>
              <a:schemeClr val="accent2"/>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ctr">
                <a:lnSpc>
                  <a:spcPct val="110000"/>
                </a:lnSpc>
                <a:defRPr/>
              </a:pPr>
              <a:r>
                <a:rPr lang="en-US" sz="1500" u="none" dirty="0">
                  <a:solidFill>
                    <a:prstClr val="white"/>
                  </a:solidFill>
                  <a:latin typeface="Inconsolata" panose="00000509000000000000" pitchFamily="49" charset="0"/>
                  <a:cs typeface="DejaVu Sans Mono" pitchFamily="49" charset="0"/>
                </a:rPr>
                <a:t>1992,"USA"</a:t>
              </a:r>
            </a:p>
          </p:txBody>
        </p:sp>
      </p:grpSp>
      <p:grpSp>
        <p:nvGrpSpPr>
          <p:cNvPr id="42" name="Group 41">
            <a:extLst>
              <a:ext uri="{FF2B5EF4-FFF2-40B4-BE49-F238E27FC236}">
                <a16:creationId xmlns:a16="http://schemas.microsoft.com/office/drawing/2014/main" id="{057849A1-6508-42C4-9E37-F3E2780E1AB8}"/>
              </a:ext>
            </a:extLst>
          </p:cNvPr>
          <p:cNvGrpSpPr/>
          <p:nvPr/>
        </p:nvGrpSpPr>
        <p:grpSpPr>
          <a:xfrm>
            <a:off x="7010406" y="3180063"/>
            <a:ext cx="3325451" cy="600164"/>
            <a:chOff x="5486400" y="2451966"/>
            <a:chExt cx="3325451" cy="450122"/>
          </a:xfrm>
        </p:grpSpPr>
        <p:cxnSp>
          <p:nvCxnSpPr>
            <p:cNvPr id="30" name="Straight Arrow Connector 29">
              <a:extLst>
                <a:ext uri="{FF2B5EF4-FFF2-40B4-BE49-F238E27FC236}">
                  <a16:creationId xmlns:a16="http://schemas.microsoft.com/office/drawing/2014/main" id="{AFFEEC11-547A-412F-9848-B710F0749662}"/>
                </a:ext>
              </a:extLst>
            </p:cNvPr>
            <p:cNvCxnSpPr>
              <a:cxnSpLocks/>
              <a:stCxn id="24" idx="3"/>
            </p:cNvCxnSpPr>
            <p:nvPr/>
          </p:nvCxnSpPr>
          <p:spPr bwMode="auto">
            <a:xfrm>
              <a:off x="6834094" y="2580366"/>
              <a:ext cx="652923" cy="44723"/>
            </a:xfrm>
            <a:prstGeom prst="straightConnector1">
              <a:avLst/>
            </a:prstGeom>
            <a:solidFill>
              <a:schemeClr val="accent1"/>
            </a:solidFill>
            <a:ln w="28575" cap="flat" cmpd="sng" algn="ctr">
              <a:solidFill>
                <a:srgbClr val="646464"/>
              </a:solidFill>
              <a:prstDash val="solid"/>
              <a:round/>
              <a:headEnd type="none" w="med" len="med"/>
              <a:tailEnd type="arrow" w="med" len="med"/>
            </a:ln>
            <a:effectLst/>
          </p:spPr>
        </p:cxnSp>
        <p:sp>
          <p:nvSpPr>
            <p:cNvPr id="24" name="Text Box 4">
              <a:extLst>
                <a:ext uri="{FF2B5EF4-FFF2-40B4-BE49-F238E27FC236}">
                  <a16:creationId xmlns:a16="http://schemas.microsoft.com/office/drawing/2014/main" id="{B0CD20C0-1AA9-47AD-938F-70A299CE62A5}"/>
                </a:ext>
              </a:extLst>
            </p:cNvPr>
            <p:cNvSpPr txBox="1">
              <a:spLocks noChangeArrowheads="1"/>
            </p:cNvSpPr>
            <p:nvPr/>
          </p:nvSpPr>
          <p:spPr bwMode="auto">
            <a:xfrm>
              <a:off x="5486400" y="2451966"/>
              <a:ext cx="1347694" cy="450122"/>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nSpc>
                  <a:spcPct val="110000"/>
                </a:lnSpc>
                <a:defRPr/>
              </a:pPr>
              <a:r>
                <a:rPr lang="en-US" sz="1500" u="none" dirty="0">
                  <a:solidFill>
                    <a:srgbClr val="101010">
                      <a:lumMod val="90000"/>
                      <a:lumOff val="10000"/>
                    </a:srgbClr>
                  </a:solidFill>
                  <a:latin typeface="Inconsolata" panose="00000509000000000000" pitchFamily="49" charset="0"/>
                  <a:cs typeface="DejaVu Sans Mono" pitchFamily="49" charset="0"/>
                </a:rPr>
                <a:t>Notorious BIG</a:t>
              </a:r>
            </a:p>
          </p:txBody>
        </p:sp>
        <p:sp>
          <p:nvSpPr>
            <p:cNvPr id="37" name="Text Box 4">
              <a:extLst>
                <a:ext uri="{FF2B5EF4-FFF2-40B4-BE49-F238E27FC236}">
                  <a16:creationId xmlns:a16="http://schemas.microsoft.com/office/drawing/2014/main" id="{24E58CAB-D111-4911-89F1-45C0B1B2DC43}"/>
                </a:ext>
              </a:extLst>
            </p:cNvPr>
            <p:cNvSpPr txBox="1">
              <a:spLocks noChangeArrowheads="1"/>
            </p:cNvSpPr>
            <p:nvPr/>
          </p:nvSpPr>
          <p:spPr bwMode="auto">
            <a:xfrm>
              <a:off x="7464157" y="2462802"/>
              <a:ext cx="1347694" cy="259686"/>
            </a:xfrm>
            <a:prstGeom prst="rect">
              <a:avLst/>
            </a:prstGeom>
            <a:solidFill>
              <a:schemeClr val="accent2"/>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ctr">
                <a:lnSpc>
                  <a:spcPct val="110000"/>
                </a:lnSpc>
                <a:defRPr/>
              </a:pPr>
              <a:r>
                <a:rPr lang="en-US" sz="1500" u="none" dirty="0">
                  <a:solidFill>
                    <a:prstClr val="white"/>
                  </a:solidFill>
                  <a:latin typeface="Inconsolata" panose="00000509000000000000" pitchFamily="49" charset="0"/>
                  <a:cs typeface="DejaVu Sans Mono" pitchFamily="49" charset="0"/>
                </a:rPr>
                <a:t>1992,"USA"</a:t>
              </a:r>
            </a:p>
          </p:txBody>
        </p:sp>
      </p:grpSp>
      <p:grpSp>
        <p:nvGrpSpPr>
          <p:cNvPr id="47" name="Group 46">
            <a:extLst>
              <a:ext uri="{FF2B5EF4-FFF2-40B4-BE49-F238E27FC236}">
                <a16:creationId xmlns:a16="http://schemas.microsoft.com/office/drawing/2014/main" id="{2FF7061B-9BC0-4FCB-877A-40AAFE8F0403}"/>
              </a:ext>
            </a:extLst>
          </p:cNvPr>
          <p:cNvGrpSpPr/>
          <p:nvPr/>
        </p:nvGrpSpPr>
        <p:grpSpPr>
          <a:xfrm>
            <a:off x="7018026" y="3835405"/>
            <a:ext cx="3340691" cy="375147"/>
            <a:chOff x="5494020" y="2876550"/>
            <a:chExt cx="3340691" cy="281360"/>
          </a:xfrm>
        </p:grpSpPr>
        <p:cxnSp>
          <p:nvCxnSpPr>
            <p:cNvPr id="33" name="Straight Arrow Connector 32">
              <a:extLst>
                <a:ext uri="{FF2B5EF4-FFF2-40B4-BE49-F238E27FC236}">
                  <a16:creationId xmlns:a16="http://schemas.microsoft.com/office/drawing/2014/main" id="{58720B0F-9D0E-41F7-A234-41C3CEC8AB99}"/>
                </a:ext>
              </a:extLst>
            </p:cNvPr>
            <p:cNvCxnSpPr>
              <a:cxnSpLocks/>
              <a:stCxn id="25" idx="3"/>
            </p:cNvCxnSpPr>
            <p:nvPr/>
          </p:nvCxnSpPr>
          <p:spPr bwMode="auto">
            <a:xfrm>
              <a:off x="6841714" y="3004951"/>
              <a:ext cx="645303" cy="44724"/>
            </a:xfrm>
            <a:prstGeom prst="straightConnector1">
              <a:avLst/>
            </a:prstGeom>
            <a:solidFill>
              <a:schemeClr val="accent1"/>
            </a:solidFill>
            <a:ln w="28575" cap="flat" cmpd="sng" algn="ctr">
              <a:solidFill>
                <a:srgbClr val="646464"/>
              </a:solidFill>
              <a:prstDash val="solid"/>
              <a:round/>
              <a:headEnd type="none" w="med" len="med"/>
              <a:tailEnd type="arrow" w="med" len="med"/>
            </a:ln>
            <a:effectLst/>
          </p:spPr>
        </p:cxnSp>
        <p:sp>
          <p:nvSpPr>
            <p:cNvPr id="25" name="Text Box 4">
              <a:extLst>
                <a:ext uri="{FF2B5EF4-FFF2-40B4-BE49-F238E27FC236}">
                  <a16:creationId xmlns:a16="http://schemas.microsoft.com/office/drawing/2014/main" id="{FCC975AA-38DD-4DE3-B4E2-B3A20D034D47}"/>
                </a:ext>
              </a:extLst>
            </p:cNvPr>
            <p:cNvSpPr txBox="1">
              <a:spLocks noChangeArrowheads="1"/>
            </p:cNvSpPr>
            <p:nvPr/>
          </p:nvSpPr>
          <p:spPr bwMode="auto">
            <a:xfrm>
              <a:off x="5494020" y="2876550"/>
              <a:ext cx="1347694" cy="259687"/>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nSpc>
                  <a:spcPct val="110000"/>
                </a:lnSpc>
                <a:defRPr/>
              </a:pPr>
              <a:r>
                <a:rPr lang="en-US" sz="1500" u="none" dirty="0">
                  <a:solidFill>
                    <a:srgbClr val="101010">
                      <a:lumMod val="90000"/>
                      <a:lumOff val="10000"/>
                    </a:srgbClr>
                  </a:solidFill>
                  <a:latin typeface="Inconsolata" panose="00000509000000000000" pitchFamily="49" charset="0"/>
                  <a:cs typeface="DejaVu Sans Mono" pitchFamily="49" charset="0"/>
                </a:rPr>
                <a:t>Ice Cube</a:t>
              </a:r>
            </a:p>
          </p:txBody>
        </p:sp>
        <p:sp>
          <p:nvSpPr>
            <p:cNvPr id="38" name="Text Box 4">
              <a:extLst>
                <a:ext uri="{FF2B5EF4-FFF2-40B4-BE49-F238E27FC236}">
                  <a16:creationId xmlns:a16="http://schemas.microsoft.com/office/drawing/2014/main" id="{E60ADC88-A3AC-44D2-9C3C-3DE475D8A75E}"/>
                </a:ext>
              </a:extLst>
            </p:cNvPr>
            <p:cNvSpPr txBox="1">
              <a:spLocks noChangeArrowheads="1"/>
            </p:cNvSpPr>
            <p:nvPr/>
          </p:nvSpPr>
          <p:spPr bwMode="auto">
            <a:xfrm>
              <a:off x="7487017" y="2898223"/>
              <a:ext cx="1347694" cy="259687"/>
            </a:xfrm>
            <a:prstGeom prst="rect">
              <a:avLst/>
            </a:prstGeom>
            <a:solidFill>
              <a:schemeClr val="accent2"/>
            </a:solidFill>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ctr">
                <a:lnSpc>
                  <a:spcPct val="110000"/>
                </a:lnSpc>
                <a:defRPr/>
              </a:pPr>
              <a:r>
                <a:rPr lang="en-US" sz="1500" u="none" dirty="0">
                  <a:solidFill>
                    <a:prstClr val="white"/>
                  </a:solidFill>
                  <a:latin typeface="Inconsolata" panose="00000509000000000000" pitchFamily="49" charset="0"/>
                  <a:cs typeface="DejaVu Sans Mono" pitchFamily="49" charset="0"/>
                </a:rPr>
                <a:t>1989,"USA"</a:t>
              </a:r>
            </a:p>
          </p:txBody>
        </p:sp>
      </p:grpSp>
      <p:grpSp>
        <p:nvGrpSpPr>
          <p:cNvPr id="46" name="Group 45">
            <a:extLst>
              <a:ext uri="{FF2B5EF4-FFF2-40B4-BE49-F238E27FC236}">
                <a16:creationId xmlns:a16="http://schemas.microsoft.com/office/drawing/2014/main" id="{2E7CAE4C-0B72-40D4-B4A9-7183E269C304}"/>
              </a:ext>
            </a:extLst>
          </p:cNvPr>
          <p:cNvGrpSpPr/>
          <p:nvPr/>
        </p:nvGrpSpPr>
        <p:grpSpPr>
          <a:xfrm>
            <a:off x="7325692" y="1891558"/>
            <a:ext cx="2668588" cy="461665"/>
            <a:chOff x="5801688" y="1418665"/>
            <a:chExt cx="2668588" cy="346249"/>
          </a:xfrm>
        </p:grpSpPr>
        <p:sp>
          <p:nvSpPr>
            <p:cNvPr id="43" name="TextBox 42">
              <a:extLst>
                <a:ext uri="{FF2B5EF4-FFF2-40B4-BE49-F238E27FC236}">
                  <a16:creationId xmlns:a16="http://schemas.microsoft.com/office/drawing/2014/main" id="{2E43C5D8-7BC3-4CDC-BFE8-C2AEB21ABF80}"/>
                </a:ext>
              </a:extLst>
            </p:cNvPr>
            <p:cNvSpPr txBox="1"/>
            <p:nvPr/>
          </p:nvSpPr>
          <p:spPr>
            <a:xfrm>
              <a:off x="5801688" y="1418665"/>
              <a:ext cx="586507" cy="346249"/>
            </a:xfrm>
            <a:prstGeom prst="rect">
              <a:avLst/>
            </a:prstGeom>
            <a:noFill/>
            <a:ln>
              <a:noFill/>
            </a:ln>
          </p:spPr>
          <p:txBody>
            <a:bodyPr wrap="none" rtlCol="0">
              <a:spAutoFit/>
            </a:bodyPr>
            <a:lstStyle/>
            <a:p>
              <a:r>
                <a:rPr lang="en-US" sz="2400" dirty="0">
                  <a:solidFill>
                    <a:srgbClr val="101010">
                      <a:lumMod val="65000"/>
                      <a:lumOff val="35000"/>
                    </a:srgbClr>
                  </a:solidFill>
                  <a:latin typeface="Proxima Nova Rg" panose="02000506030000020004" pitchFamily="50" charset="0"/>
                </a:rPr>
                <a:t>Key</a:t>
              </a:r>
            </a:p>
          </p:txBody>
        </p:sp>
        <p:sp>
          <p:nvSpPr>
            <p:cNvPr id="44" name="TextBox 43">
              <a:extLst>
                <a:ext uri="{FF2B5EF4-FFF2-40B4-BE49-F238E27FC236}">
                  <a16:creationId xmlns:a16="http://schemas.microsoft.com/office/drawing/2014/main" id="{FB114A83-054D-4D83-BCCF-C2DEFECCC6CB}"/>
                </a:ext>
              </a:extLst>
            </p:cNvPr>
            <p:cNvSpPr txBox="1"/>
            <p:nvPr/>
          </p:nvSpPr>
          <p:spPr>
            <a:xfrm>
              <a:off x="7664927" y="1418665"/>
              <a:ext cx="805349" cy="346249"/>
            </a:xfrm>
            <a:prstGeom prst="rect">
              <a:avLst/>
            </a:prstGeom>
            <a:noFill/>
            <a:ln>
              <a:noFill/>
            </a:ln>
          </p:spPr>
          <p:txBody>
            <a:bodyPr wrap="none" rtlCol="0">
              <a:spAutoFit/>
            </a:bodyPr>
            <a:lstStyle/>
            <a:p>
              <a:r>
                <a:rPr lang="en-US" sz="2400" dirty="0">
                  <a:solidFill>
                    <a:srgbClr val="101010">
                      <a:lumMod val="65000"/>
                      <a:lumOff val="35000"/>
                    </a:srgbClr>
                  </a:solidFill>
                  <a:latin typeface="Proxima Nova Rg" panose="02000506030000020004" pitchFamily="50" charset="0"/>
                </a:rPr>
                <a:t>Value</a:t>
              </a:r>
            </a:p>
          </p:txBody>
        </p:sp>
      </p:grpSp>
    </p:spTree>
    <p:extLst>
      <p:ext uri="{BB962C8B-B14F-4D97-AF65-F5344CB8AC3E}">
        <p14:creationId xmlns:p14="http://schemas.microsoft.com/office/powerpoint/2010/main" val="107215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250"/>
                                        <p:tgtEl>
                                          <p:spTgt spid="46"/>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50"/>
                                        <p:tgtEl>
                                          <p:spTgt spid="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250"/>
                                        <p:tgtEl>
                                          <p:spTgt spid="42"/>
                                        </p:tgtEl>
                                      </p:cBhvr>
                                    </p:animEffect>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25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9959" y="-2424"/>
            <a:ext cx="8991600" cy="692497"/>
          </a:xfrm>
        </p:spPr>
        <p:txBody>
          <a:bodyPr>
            <a:normAutofit fontScale="90000"/>
          </a:bodyPr>
          <a:lstStyle/>
          <a:p>
            <a:r>
              <a:rPr lang="en-US" dirty="0"/>
              <a:t>Hierarchical Data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8</a:t>
            </a:fld>
            <a:endParaRPr dirty="0">
              <a:latin typeface="Museo Sans 100" pitchFamily="50" charset="0"/>
            </a:endParaRPr>
          </a:p>
        </p:txBody>
      </p:sp>
      <p:grpSp>
        <p:nvGrpSpPr>
          <p:cNvPr id="29" name="Group 28"/>
          <p:cNvGrpSpPr/>
          <p:nvPr/>
        </p:nvGrpSpPr>
        <p:grpSpPr>
          <a:xfrm>
            <a:off x="1943120" y="1610429"/>
            <a:ext cx="3429000" cy="3566160"/>
            <a:chOff x="762000" y="2057400"/>
            <a:chExt cx="3429000" cy="3566160"/>
          </a:xfrm>
        </p:grpSpPr>
        <p:sp>
          <p:nvSpPr>
            <p:cNvPr id="7" name="Rounded Rectangle 6"/>
            <p:cNvSpPr/>
            <p:nvPr/>
          </p:nvSpPr>
          <p:spPr>
            <a:xfrm>
              <a:off x="7620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SUPPLIER</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sno</a:t>
              </a:r>
              <a:r>
                <a:rPr lang="en-US" sz="2000" dirty="0" err="1">
                  <a:solidFill>
                    <a:srgbClr val="4B4B4B"/>
                  </a:solidFill>
                  <a:latin typeface="Museo Sans 300" pitchFamily="50" charset="0"/>
                </a:rPr>
                <a:t>,sname,scity,sstate</a:t>
              </a:r>
              <a:r>
                <a:rPr lang="en-US" sz="2000" dirty="0">
                  <a:solidFill>
                    <a:srgbClr val="4B4B4B"/>
                  </a:solidFill>
                  <a:latin typeface="Museo Sans 300" pitchFamily="50" charset="0"/>
                </a:rPr>
                <a:t>)</a:t>
              </a:r>
            </a:p>
          </p:txBody>
        </p:sp>
        <p:sp>
          <p:nvSpPr>
            <p:cNvPr id="8" name="Rounded Rectangle 7"/>
            <p:cNvSpPr/>
            <p:nvPr/>
          </p:nvSpPr>
          <p:spPr>
            <a:xfrm>
              <a:off x="7620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800" dirty="0">
                  <a:solidFill>
                    <a:srgbClr val="4B4B4B"/>
                  </a:solidFill>
                  <a:latin typeface="Museo Sans 700" pitchFamily="50" charset="0"/>
                </a:rPr>
                <a:t>PART</a:t>
              </a:r>
            </a:p>
            <a:p>
              <a:pPr algn="ctr"/>
              <a:r>
                <a:rPr lang="en-US" sz="2000" dirty="0">
                  <a:solidFill>
                    <a:srgbClr val="4B4B4B"/>
                  </a:solidFill>
                  <a:latin typeface="Museo Sans 300" pitchFamily="50" charset="0"/>
                </a:rPr>
                <a:t>(</a:t>
              </a:r>
              <a:r>
                <a:rPr lang="en-US" sz="2000" u="sng" dirty="0" err="1">
                  <a:solidFill>
                    <a:srgbClr val="4B4B4B"/>
                  </a:solidFill>
                  <a:latin typeface="Museo Sans 300" pitchFamily="50" charset="0"/>
                </a:rPr>
                <a:t>pno</a:t>
              </a:r>
              <a:r>
                <a:rPr lang="en-US" sz="2000" dirty="0" err="1">
                  <a:solidFill>
                    <a:srgbClr val="4B4B4B"/>
                  </a:solidFill>
                  <a:latin typeface="Museo Sans 300" pitchFamily="50" charset="0"/>
                </a:rPr>
                <a:t>,pname,psize,qty,price</a:t>
              </a:r>
              <a:r>
                <a:rPr lang="en-US" sz="2000" dirty="0">
                  <a:solidFill>
                    <a:srgbClr val="4B4B4B"/>
                  </a:solidFill>
                  <a:latin typeface="Museo Sans 300" pitchFamily="50" charset="0"/>
                </a:rPr>
                <a:t>)</a:t>
              </a:r>
            </a:p>
          </p:txBody>
        </p:sp>
        <p:cxnSp>
          <p:nvCxnSpPr>
            <p:cNvPr id="11" name="Straight Arrow Connector 10"/>
            <p:cNvCxnSpPr>
              <a:stCxn id="7" idx="2"/>
              <a:endCxn id="8" idx="0"/>
            </p:cNvCxnSpPr>
            <p:nvPr/>
          </p:nvCxnSpPr>
          <p:spPr>
            <a:xfrm>
              <a:off x="24765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134120" y="1610429"/>
            <a:ext cx="3429000" cy="3566160"/>
            <a:chOff x="5105400" y="2057400"/>
            <a:chExt cx="3429000" cy="3566160"/>
          </a:xfrm>
        </p:grpSpPr>
        <p:sp>
          <p:nvSpPr>
            <p:cNvPr id="18" name="Rounded Rectangle 17"/>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3, “Rick’s Supplies”, New York, NY</a:t>
              </a:r>
            </a:p>
          </p:txBody>
        </p:sp>
        <p:sp>
          <p:nvSpPr>
            <p:cNvPr id="19" name="Rounded Rectangle 18"/>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1001, “Battery Pack”, Large, 500, $100</a:t>
              </a:r>
            </a:p>
          </p:txBody>
        </p:sp>
        <p:cxnSp>
          <p:nvCxnSpPr>
            <p:cNvPr id="20" name="Straight Arrow Connector 19"/>
            <p:cNvCxnSpPr>
              <a:stCxn id="18" idx="2"/>
              <a:endCxn id="19"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5753120" y="1465173"/>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802258" y="874193"/>
            <a:ext cx="1690086" cy="584776"/>
          </a:xfrm>
          <a:prstGeom prst="rect">
            <a:avLst/>
          </a:prstGeom>
          <a:noFill/>
        </p:spPr>
        <p:txBody>
          <a:bodyPr wrap="none" rtlCol="0">
            <a:spAutoFit/>
          </a:bodyPr>
          <a:lstStyle/>
          <a:p>
            <a:r>
              <a:rPr lang="en-US" sz="3200" dirty="0">
                <a:solidFill>
                  <a:srgbClr val="4B4B4B"/>
                </a:solidFill>
                <a:latin typeface="Museo Sans 700" pitchFamily="50" charset="0"/>
              </a:rPr>
              <a:t>Schema</a:t>
            </a:r>
          </a:p>
        </p:txBody>
      </p:sp>
      <p:sp>
        <p:nvSpPr>
          <p:cNvPr id="34" name="TextBox 33"/>
          <p:cNvSpPr txBox="1"/>
          <p:nvPr/>
        </p:nvSpPr>
        <p:spPr>
          <a:xfrm>
            <a:off x="6934748" y="874194"/>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3" name="TextBox 2"/>
          <p:cNvSpPr txBox="1"/>
          <p:nvPr/>
        </p:nvSpPr>
        <p:spPr>
          <a:xfrm>
            <a:off x="3444678" y="5553566"/>
            <a:ext cx="5156279" cy="461665"/>
          </a:xfrm>
          <a:prstGeom prst="rect">
            <a:avLst/>
          </a:prstGeom>
          <a:noFill/>
        </p:spPr>
        <p:txBody>
          <a:bodyPr wrap="none" rtlCol="0">
            <a:spAutoFit/>
          </a:bodyPr>
          <a:lstStyle/>
          <a:p>
            <a:r>
              <a:rPr lang="en-US" sz="2400" dirty="0"/>
              <a:t>Can you have a part without a supplier?</a:t>
            </a:r>
          </a:p>
        </p:txBody>
      </p:sp>
    </p:spTree>
    <p:extLst>
      <p:ext uri="{BB962C8B-B14F-4D97-AF65-F5344CB8AC3E}">
        <p14:creationId xmlns:p14="http://schemas.microsoft.com/office/powerpoint/2010/main" val="245601378"/>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A12F66-0190-4B29-A898-7066B81E467C}"/>
              </a:ext>
            </a:extLst>
          </p:cNvPr>
          <p:cNvSpPr>
            <a:spLocks noGrp="1"/>
          </p:cNvSpPr>
          <p:nvPr>
            <p:ph type="title"/>
          </p:nvPr>
        </p:nvSpPr>
        <p:spPr/>
        <p:txBody>
          <a:bodyPr>
            <a:normAutofit fontScale="90000"/>
          </a:bodyPr>
          <a:lstStyle/>
          <a:p>
            <a:r>
              <a:rPr lang="en-US" dirty="0"/>
              <a:t>NON-RELATIONAL DATA MODELS: DOCUMENT</a:t>
            </a:r>
          </a:p>
        </p:txBody>
      </p:sp>
      <p:sp>
        <p:nvSpPr>
          <p:cNvPr id="4" name="Content Placeholder 3">
            <a:extLst>
              <a:ext uri="{FF2B5EF4-FFF2-40B4-BE49-F238E27FC236}">
                <a16:creationId xmlns:a16="http://schemas.microsoft.com/office/drawing/2014/main" id="{717A7FE2-7404-4C72-ACD2-2F399CE17BBF}"/>
              </a:ext>
            </a:extLst>
          </p:cNvPr>
          <p:cNvSpPr>
            <a:spLocks noGrp="1"/>
          </p:cNvSpPr>
          <p:nvPr>
            <p:ph idx="1"/>
          </p:nvPr>
        </p:nvSpPr>
        <p:spPr>
          <a:xfrm>
            <a:off x="621437" y="921053"/>
            <a:ext cx="5998623" cy="5266265"/>
          </a:xfrm>
        </p:spPr>
        <p:txBody>
          <a:bodyPr/>
          <a:lstStyle/>
          <a:p>
            <a:r>
              <a:rPr lang="en-US" dirty="0"/>
              <a:t>A </a:t>
            </a:r>
            <a:r>
              <a:rPr lang="en-US" u="sng" dirty="0"/>
              <a:t>document</a:t>
            </a:r>
            <a:r>
              <a:rPr lang="en-US" dirty="0"/>
              <a:t> is a self-contained record that contains the description of its data </a:t>
            </a:r>
            <a:r>
              <a:rPr lang="en-US" u="sng" dirty="0"/>
              <a:t>attributes</a:t>
            </a:r>
            <a:r>
              <a:rPr lang="en-US" dirty="0"/>
              <a:t> and their corresponding </a:t>
            </a:r>
            <a:r>
              <a:rPr lang="en-US" u="sng" dirty="0"/>
              <a:t>values</a:t>
            </a:r>
            <a:r>
              <a:rPr lang="en-US" dirty="0"/>
              <a:t>.</a:t>
            </a:r>
          </a:p>
          <a:p>
            <a:endParaRPr lang="en-US" sz="1200" dirty="0"/>
          </a:p>
          <a:p>
            <a:r>
              <a:rPr lang="en-US" dirty="0"/>
              <a:t>Support nesting together all of the documents for a single entity.</a:t>
            </a:r>
          </a:p>
          <a:p>
            <a:pPr lvl="1"/>
            <a:r>
              <a:rPr lang="en-US" dirty="0"/>
              <a:t>This is called </a:t>
            </a:r>
            <a:r>
              <a:rPr lang="en-US" b="1" u="sng" dirty="0"/>
              <a:t>denormalization</a:t>
            </a:r>
            <a:r>
              <a:rPr lang="en-US" dirty="0"/>
              <a:t> in the relational model.</a:t>
            </a:r>
          </a:p>
        </p:txBody>
      </p:sp>
      <p:sp>
        <p:nvSpPr>
          <p:cNvPr id="6" name="Text Box 4">
            <a:extLst>
              <a:ext uri="{FF2B5EF4-FFF2-40B4-BE49-F238E27FC236}">
                <a16:creationId xmlns:a16="http://schemas.microsoft.com/office/drawing/2014/main" id="{04EBFFCA-AF59-4CA1-B479-1B3964D3910D}"/>
              </a:ext>
            </a:extLst>
          </p:cNvPr>
          <p:cNvSpPr txBox="1">
            <a:spLocks noChangeArrowheads="1"/>
          </p:cNvSpPr>
          <p:nvPr/>
        </p:nvSpPr>
        <p:spPr bwMode="auto">
          <a:xfrm>
            <a:off x="7315200" y="1193802"/>
            <a:ext cx="2562518" cy="1384995"/>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"name":    "Wu Tang Clan",</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"year":    1992,</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"country": "USA"</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p:txBody>
      </p:sp>
      <p:sp>
        <p:nvSpPr>
          <p:cNvPr id="7" name="Text Box 4">
            <a:extLst>
              <a:ext uri="{FF2B5EF4-FFF2-40B4-BE49-F238E27FC236}">
                <a16:creationId xmlns:a16="http://schemas.microsoft.com/office/drawing/2014/main" id="{9A47C615-9C45-4F5A-A87F-4895CFA1CC40}"/>
              </a:ext>
            </a:extLst>
          </p:cNvPr>
          <p:cNvSpPr txBox="1">
            <a:spLocks noChangeArrowheads="1"/>
          </p:cNvSpPr>
          <p:nvPr/>
        </p:nvSpPr>
        <p:spPr bwMode="auto">
          <a:xfrm>
            <a:off x="7315200" y="3207941"/>
            <a:ext cx="2562518" cy="1600438"/>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"name":    "Ice Cube",</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"year":    1989,</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"country": "USA",</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"city":    "Los Angeles"</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p:txBody>
      </p:sp>
      <p:sp>
        <p:nvSpPr>
          <p:cNvPr id="8" name="Nested JSON">
            <a:extLst>
              <a:ext uri="{FF2B5EF4-FFF2-40B4-BE49-F238E27FC236}">
                <a16:creationId xmlns:a16="http://schemas.microsoft.com/office/drawing/2014/main" id="{405E4235-17A2-444C-B943-109FC34F162F}"/>
              </a:ext>
            </a:extLst>
          </p:cNvPr>
          <p:cNvSpPr txBox="1">
            <a:spLocks noChangeArrowheads="1"/>
          </p:cNvSpPr>
          <p:nvPr/>
        </p:nvSpPr>
        <p:spPr bwMode="auto">
          <a:xfrm>
            <a:off x="6953142" y="685801"/>
            <a:ext cx="3257658" cy="3539430"/>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"name":    "Wu Tang Clan",</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"year":    1992,</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"country": "USA",</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"albums": [</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 "name": "Enter the Wu Tang",</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"year": 1993,</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"tracks": [</a:t>
            </a:r>
          </a:p>
          <a:p>
            <a:pPr>
              <a:defRPr/>
            </a:pPr>
            <a:r>
              <a:rPr lang="en-US" sz="1400" u="none" dirty="0">
                <a:solidFill>
                  <a:schemeClr val="tx1">
                    <a:lumMod val="90000"/>
                    <a:lumOff val="10000"/>
                  </a:schemeClr>
                </a:solidFill>
                <a:latin typeface="Inconsolata" panose="00000509000000000000" pitchFamily="49" charset="0"/>
                <a:cs typeface="DejaVu Sans Mono" pitchFamily="49" charset="0"/>
              </a:rPr>
              <a:t>        "Bring da Ruckus",</a:t>
            </a:r>
          </a:p>
          <a:p>
            <a:pPr>
              <a:defRPr/>
            </a:pPr>
            <a:r>
              <a:rPr lang="en-US" sz="1400" u="none" dirty="0">
                <a:solidFill>
                  <a:schemeClr val="tx1">
                    <a:lumMod val="90000"/>
                    <a:lumOff val="10000"/>
                  </a:schemeClr>
                </a:solidFill>
                <a:latin typeface="Inconsolata" panose="00000509000000000000" pitchFamily="49" charset="0"/>
                <a:cs typeface="DejaVu Sans Mono" pitchFamily="49" charset="0"/>
              </a:rPr>
              <a:t>        "Shame on a *****",</a:t>
            </a:r>
          </a:p>
          <a:p>
            <a:pPr>
              <a:defRPr/>
            </a:pPr>
            <a:r>
              <a:rPr lang="en-US" sz="1400" u="none" dirty="0">
                <a:solidFill>
                  <a:schemeClr val="tx1">
                    <a:lumMod val="90000"/>
                    <a:lumOff val="10000"/>
                  </a:schemeClr>
                </a:solidFill>
                <a:latin typeface="Inconsolata" panose="00000509000000000000" pitchFamily="49" charset="0"/>
                <a:cs typeface="DejaVu Sans Mono" pitchFamily="49" charset="0"/>
              </a:rPr>
              <a:t>        "Clan in da Front",</a:t>
            </a:r>
          </a:p>
          <a:p>
            <a:pPr>
              <a:defRPr/>
            </a:pPr>
            <a:r>
              <a:rPr lang="en-US" sz="1400" u="none" dirty="0">
                <a:solidFill>
                  <a:schemeClr val="tx1">
                    <a:lumMod val="90000"/>
                    <a:lumOff val="10000"/>
                  </a:schemeClr>
                </a:solidFill>
                <a:latin typeface="Inconsolata" panose="00000509000000000000" pitchFamily="49" charset="0"/>
                <a:cs typeface="DejaVu Sans Mono" pitchFamily="49" charset="0"/>
              </a:rPr>
              <a:t>        ⋮</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 }</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  ]</a:t>
            </a:r>
          </a:p>
          <a:p>
            <a:pPr algn="l">
              <a:defRPr/>
            </a:pPr>
            <a:r>
              <a:rPr lang="en-US" sz="1400" u="none" dirty="0">
                <a:solidFill>
                  <a:schemeClr val="tx1">
                    <a:lumMod val="90000"/>
                    <a:lumOff val="10000"/>
                  </a:schemeClr>
                </a:solidFill>
                <a:latin typeface="Inconsolata" panose="00000509000000000000" pitchFamily="49" charset="0"/>
                <a:cs typeface="DejaVu Sans Mono" pitchFamily="49" charset="0"/>
              </a:rPr>
              <a:t>}</a:t>
            </a:r>
          </a:p>
        </p:txBody>
      </p:sp>
      <p:sp>
        <p:nvSpPr>
          <p:cNvPr id="17" name="Album highlight">
            <a:extLst>
              <a:ext uri="{FF2B5EF4-FFF2-40B4-BE49-F238E27FC236}">
                <a16:creationId xmlns:a16="http://schemas.microsoft.com/office/drawing/2014/main" id="{DBDADE1C-729F-4D3B-8298-4609B6436615}"/>
              </a:ext>
            </a:extLst>
          </p:cNvPr>
          <p:cNvSpPr>
            <a:spLocks noChangeArrowheads="1"/>
          </p:cNvSpPr>
          <p:nvPr/>
        </p:nvSpPr>
        <p:spPr bwMode="auto">
          <a:xfrm>
            <a:off x="7055486" y="1883727"/>
            <a:ext cx="3002915" cy="2599372"/>
          </a:xfrm>
          <a:prstGeom prst="rect">
            <a:avLst/>
          </a:prstGeom>
          <a:solidFill>
            <a:srgbClr val="F76D6D">
              <a:alpha val="20000"/>
            </a:srgbClr>
          </a:solidFill>
          <a:ln w="25400" algn="ctr">
            <a:noFill/>
            <a:prstDash val="sysDash"/>
            <a:round/>
            <a:headEnd type="none" w="sm" len="sm"/>
            <a:tailEnd type="triangle" w="med" len="med"/>
          </a:ln>
        </p:spPr>
        <p:txBody>
          <a:bodyPr wrap="none" lIns="101870" tIns="50935" rIns="101870" bIns="50935" anchor="ctr"/>
          <a:lstStyle/>
          <a:p>
            <a:endParaRPr lang="en-US" dirty="0">
              <a:solidFill>
                <a:schemeClr val="accent2"/>
              </a:solidFill>
            </a:endParaRPr>
          </a:p>
        </p:txBody>
      </p:sp>
      <p:sp>
        <p:nvSpPr>
          <p:cNvPr id="18" name="Track highlight">
            <a:extLst>
              <a:ext uri="{FF2B5EF4-FFF2-40B4-BE49-F238E27FC236}">
                <a16:creationId xmlns:a16="http://schemas.microsoft.com/office/drawing/2014/main" id="{46661312-4620-4DA1-8DC2-EB499EC4535E}"/>
              </a:ext>
            </a:extLst>
          </p:cNvPr>
          <p:cNvSpPr>
            <a:spLocks noChangeArrowheads="1"/>
          </p:cNvSpPr>
          <p:nvPr/>
        </p:nvSpPr>
        <p:spPr bwMode="auto">
          <a:xfrm>
            <a:off x="7496991" y="2752474"/>
            <a:ext cx="2237668" cy="1422652"/>
          </a:xfrm>
          <a:prstGeom prst="rect">
            <a:avLst/>
          </a:prstGeom>
          <a:solidFill>
            <a:srgbClr val="F76D6D">
              <a:alpha val="20000"/>
            </a:srgbClr>
          </a:solidFill>
          <a:ln w="25400" algn="ctr">
            <a:noFill/>
            <a:prstDash val="sysDot"/>
            <a:round/>
            <a:headEnd type="none" w="sm" len="sm"/>
            <a:tailEnd type="triangle" w="med" len="med"/>
          </a:ln>
        </p:spPr>
        <p:txBody>
          <a:bodyPr wrap="none" lIns="101870" tIns="50935" rIns="101870" bIns="50935" anchor="ctr"/>
          <a:lstStyle/>
          <a:p>
            <a:endParaRPr lang="en-US" dirty="0">
              <a:solidFill>
                <a:schemeClr val="accent2"/>
              </a:solidFill>
            </a:endParaRPr>
          </a:p>
        </p:txBody>
      </p:sp>
      <p:grpSp>
        <p:nvGrpSpPr>
          <p:cNvPr id="5" name="Group 4">
            <a:extLst>
              <a:ext uri="{FF2B5EF4-FFF2-40B4-BE49-F238E27FC236}">
                <a16:creationId xmlns:a16="http://schemas.microsoft.com/office/drawing/2014/main" id="{019E4DFB-6DE7-4DB7-B04B-459A6E5BFF3D}"/>
              </a:ext>
            </a:extLst>
          </p:cNvPr>
          <p:cNvGrpSpPr/>
          <p:nvPr/>
        </p:nvGrpSpPr>
        <p:grpSpPr>
          <a:xfrm>
            <a:off x="6400800" y="5418772"/>
            <a:ext cx="4038600" cy="829629"/>
            <a:chOff x="4876800" y="4064078"/>
            <a:chExt cx="4038600" cy="622222"/>
          </a:xfrm>
        </p:grpSpPr>
        <p:pic>
          <p:nvPicPr>
            <p:cNvPr id="11" name="Graphic 10">
              <a:extLst>
                <a:ext uri="{FF2B5EF4-FFF2-40B4-BE49-F238E27FC236}">
                  <a16:creationId xmlns:a16="http://schemas.microsoft.com/office/drawing/2014/main" id="{B151318C-342B-4C2F-A990-C0FDA9792F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51880" y="4366260"/>
              <a:ext cx="401655" cy="320040"/>
            </a:xfrm>
            <a:prstGeom prst="rect">
              <a:avLst/>
            </a:prstGeom>
          </p:spPr>
        </p:pic>
        <p:pic>
          <p:nvPicPr>
            <p:cNvPr id="12" name="Picture 11">
              <a:extLst>
                <a:ext uri="{FF2B5EF4-FFF2-40B4-BE49-F238E27FC236}">
                  <a16:creationId xmlns:a16="http://schemas.microsoft.com/office/drawing/2014/main" id="{5FDDF41B-D3D5-4944-974A-4D8FBC6E2B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6800" y="4324350"/>
              <a:ext cx="1097280" cy="311971"/>
            </a:xfrm>
            <a:prstGeom prst="rect">
              <a:avLst/>
            </a:prstGeom>
          </p:spPr>
        </p:pic>
        <p:pic>
          <p:nvPicPr>
            <p:cNvPr id="13" name="Picture 12">
              <a:extLst>
                <a:ext uri="{FF2B5EF4-FFF2-40B4-BE49-F238E27FC236}">
                  <a16:creationId xmlns:a16="http://schemas.microsoft.com/office/drawing/2014/main" id="{5634AF07-D450-4C44-ACAD-6AB3BF500B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560" y="4370810"/>
              <a:ext cx="1005840" cy="231923"/>
            </a:xfrm>
            <a:prstGeom prst="rect">
              <a:avLst/>
            </a:prstGeom>
          </p:spPr>
        </p:pic>
        <p:pic>
          <p:nvPicPr>
            <p:cNvPr id="14" name="Picture 13">
              <a:extLst>
                <a:ext uri="{FF2B5EF4-FFF2-40B4-BE49-F238E27FC236}">
                  <a16:creationId xmlns:a16="http://schemas.microsoft.com/office/drawing/2014/main" id="{9A6971E5-80F6-46D3-96EA-094C45833B11}"/>
                </a:ext>
              </a:extLst>
            </p:cNvPr>
            <p:cNvPicPr>
              <a:picLocks noChangeAspect="1"/>
            </p:cNvPicPr>
            <p:nvPr/>
          </p:nvPicPr>
          <p:blipFill>
            <a:blip r:embed="rId6"/>
            <a:stretch>
              <a:fillRect/>
            </a:stretch>
          </p:blipFill>
          <p:spPr>
            <a:xfrm>
              <a:off x="6817360" y="4387418"/>
              <a:ext cx="914400" cy="198706"/>
            </a:xfrm>
            <a:prstGeom prst="rect">
              <a:avLst/>
            </a:prstGeom>
          </p:spPr>
        </p:pic>
        <p:pic>
          <p:nvPicPr>
            <p:cNvPr id="9" name="Picture 8">
              <a:extLst>
                <a:ext uri="{FF2B5EF4-FFF2-40B4-BE49-F238E27FC236}">
                  <a16:creationId xmlns:a16="http://schemas.microsoft.com/office/drawing/2014/main" id="{985F14B3-4B02-4309-9248-766F1D2A0174}"/>
                </a:ext>
              </a:extLst>
            </p:cNvPr>
            <p:cNvPicPr>
              <a:picLocks noChangeAspect="1"/>
            </p:cNvPicPr>
            <p:nvPr/>
          </p:nvPicPr>
          <p:blipFill>
            <a:blip r:embed="rId7"/>
            <a:stretch>
              <a:fillRect/>
            </a:stretch>
          </p:blipFill>
          <p:spPr>
            <a:xfrm>
              <a:off x="7909560" y="4100936"/>
              <a:ext cx="914400" cy="156909"/>
            </a:xfrm>
            <a:prstGeom prst="rect">
              <a:avLst/>
            </a:prstGeom>
          </p:spPr>
        </p:pic>
        <p:pic>
          <p:nvPicPr>
            <p:cNvPr id="15" name="Picture 14">
              <a:extLst>
                <a:ext uri="{FF2B5EF4-FFF2-40B4-BE49-F238E27FC236}">
                  <a16:creationId xmlns:a16="http://schemas.microsoft.com/office/drawing/2014/main" id="{881DA627-FD13-40D0-BE34-7569CBB52932}"/>
                </a:ext>
              </a:extLst>
            </p:cNvPr>
            <p:cNvPicPr>
              <a:picLocks noChangeAspect="1"/>
            </p:cNvPicPr>
            <p:nvPr/>
          </p:nvPicPr>
          <p:blipFill>
            <a:blip r:embed="rId8"/>
            <a:stretch>
              <a:fillRect/>
            </a:stretch>
          </p:blipFill>
          <p:spPr>
            <a:xfrm>
              <a:off x="6618605" y="4064078"/>
              <a:ext cx="1143000" cy="230625"/>
            </a:xfrm>
            <a:prstGeom prst="rect">
              <a:avLst/>
            </a:prstGeom>
          </p:spPr>
        </p:pic>
      </p:grpSp>
    </p:spTree>
    <p:extLst>
      <p:ext uri="{BB962C8B-B14F-4D97-AF65-F5344CB8AC3E}">
        <p14:creationId xmlns:p14="http://schemas.microsoft.com/office/powerpoint/2010/main" val="5987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17" grpId="0" animBg="1"/>
      <p:bldP spid="1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2000s – NoSQL</a:t>
            </a:r>
          </a:p>
        </p:txBody>
      </p:sp>
      <p:sp>
        <p:nvSpPr>
          <p:cNvPr id="30" name="Text Placeholder 2"/>
          <p:cNvSpPr>
            <a:spLocks noGrp="1"/>
          </p:cNvSpPr>
          <p:nvPr>
            <p:ph type="body" sz="quarter" idx="13"/>
          </p:nvPr>
        </p:nvSpPr>
        <p:spPr>
          <a:xfrm>
            <a:off x="6090574" y="801866"/>
            <a:ext cx="5306084" cy="5230634"/>
          </a:xfrm>
        </p:spPr>
        <p:txBody>
          <a:bodyPr vert="horz" lIns="91440" tIns="45720" rIns="91440" bIns="45720" rtlCol="0" anchor="ctr">
            <a:normAutofit/>
          </a:bodyPr>
          <a:lstStyle/>
          <a:p>
            <a:r>
              <a:rPr lang="en-US" sz="2400">
                <a:solidFill>
                  <a:srgbClr val="000000"/>
                </a:solidFill>
              </a:rPr>
              <a:t>Alternative data models:</a:t>
            </a:r>
          </a:p>
          <a:p>
            <a:pPr lvl="1"/>
            <a:r>
              <a:rPr lang="en-US">
                <a:solidFill>
                  <a:srgbClr val="000000"/>
                </a:solidFill>
                <a:latin typeface="+mn-lt"/>
              </a:rPr>
              <a:t>Column-family (Cassandra, HBase)</a:t>
            </a:r>
          </a:p>
          <a:p>
            <a:pPr lvl="1"/>
            <a:r>
              <a:rPr lang="en-US">
                <a:solidFill>
                  <a:srgbClr val="000000"/>
                </a:solidFill>
                <a:latin typeface="+mn-lt"/>
              </a:rPr>
              <a:t>Document (MongoDB, CouchDB)</a:t>
            </a:r>
          </a:p>
          <a:p>
            <a:pPr lvl="1"/>
            <a:r>
              <a:rPr lang="en-US">
                <a:solidFill>
                  <a:srgbClr val="000000"/>
                </a:solidFill>
                <a:latin typeface="+mn-lt"/>
              </a:rPr>
              <a:t>Key-value (Riak, Dynamo)</a:t>
            </a:r>
          </a:p>
          <a:p>
            <a:pPr lvl="1"/>
            <a:r>
              <a:rPr lang="en-US">
                <a:solidFill>
                  <a:srgbClr val="000000"/>
                </a:solidFill>
                <a:latin typeface="+mn-lt"/>
              </a:rPr>
              <a:t>Graph (Neo4j, FlockDB)</a:t>
            </a:r>
          </a:p>
          <a:p>
            <a:r>
              <a:rPr lang="en-US" sz="2400">
                <a:solidFill>
                  <a:srgbClr val="000000"/>
                </a:solidFill>
              </a:rPr>
              <a:t>Usually open-source.</a:t>
            </a:r>
          </a:p>
          <a:p>
            <a:r>
              <a:rPr lang="en-US" sz="2400">
                <a:solidFill>
                  <a:srgbClr val="000000"/>
                </a:solidFill>
              </a:rPr>
              <a:t>“A” + “P” in CAP Theorem</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lang="en-US" smtClean="0"/>
              <a:pPr defTabSz="457200" fontAlgn="base">
                <a:spcBef>
                  <a:spcPct val="0"/>
                </a:spcBef>
                <a:spcAft>
                  <a:spcPts val="600"/>
                </a:spcAft>
              </a:pPr>
              <a:t>81</a:t>
            </a:fld>
            <a:endParaRPr lang="en-US"/>
          </a:p>
        </p:txBody>
      </p:sp>
    </p:spTree>
    <p:extLst>
      <p:ext uri="{BB962C8B-B14F-4D97-AF65-F5344CB8AC3E}">
        <p14:creationId xmlns:p14="http://schemas.microsoft.com/office/powerpoint/2010/main" val="3050563629"/>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8991600" cy="664797"/>
          </a:xfrm>
        </p:spPr>
        <p:txBody>
          <a:bodyPr/>
          <a:lstStyle/>
          <a:p>
            <a:r>
              <a:rPr lang="en-US" dirty="0"/>
              <a:t>2010s – </a:t>
            </a:r>
            <a:r>
              <a:rPr lang="en-US" dirty="0" err="1"/>
              <a:t>NewSQL</a:t>
            </a:r>
            <a:endParaRPr lang="en-US" dirty="0"/>
          </a:p>
        </p:txBody>
      </p:sp>
      <p:sp>
        <p:nvSpPr>
          <p:cNvPr id="5" name="Text Placeholder 4"/>
          <p:cNvSpPr>
            <a:spLocks noGrp="1"/>
          </p:cNvSpPr>
          <p:nvPr>
            <p:ph type="body" sz="quarter" idx="13"/>
          </p:nvPr>
        </p:nvSpPr>
        <p:spPr>
          <a:xfrm>
            <a:off x="1981200" y="1524001"/>
            <a:ext cx="8610600" cy="2177006"/>
          </a:xfrm>
        </p:spPr>
        <p:txBody>
          <a:bodyPr>
            <a:spAutoFit/>
          </a:bodyPr>
          <a:lstStyle/>
          <a:p>
            <a:r>
              <a:rPr lang="en-US" dirty="0"/>
              <a:t>Provide same performance of </a:t>
            </a:r>
            <a:r>
              <a:rPr lang="en-US" dirty="0" err="1"/>
              <a:t>NoSQL</a:t>
            </a:r>
            <a:r>
              <a:rPr lang="en-US" dirty="0"/>
              <a:t> without giving up ACID</a:t>
            </a:r>
          </a:p>
          <a:p>
            <a:pPr lvl="1"/>
            <a:r>
              <a:rPr lang="en-US" dirty="0"/>
              <a:t>Relational / SQL</a:t>
            </a:r>
          </a:p>
          <a:p>
            <a:pPr lvl="1"/>
            <a:r>
              <a:rPr lang="en-US" dirty="0"/>
              <a:t>Distributed (Mostly)</a:t>
            </a:r>
          </a:p>
          <a:p>
            <a:r>
              <a:rPr lang="en-US" dirty="0"/>
              <a:t>Usually closed-source.</a:t>
            </a:r>
            <a:endParaRPr lang="en-US" dirty="0">
              <a:solidFill>
                <a:srgbClr val="FF0000"/>
              </a:solidFill>
            </a:endParaRPr>
          </a:p>
        </p:txBody>
      </p:sp>
      <p:sp>
        <p:nvSpPr>
          <p:cNvPr id="4" name="Slide Number Placeholder 6"/>
          <p:cNvSpPr txBox="1">
            <a:spLocks/>
          </p:cNvSpPr>
          <p:nvPr/>
        </p:nvSpPr>
        <p:spPr>
          <a:xfrm>
            <a:off x="8305800" y="5404375"/>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pPr defTabSz="457200" fontAlgn="base">
                <a:spcBef>
                  <a:spcPct val="0"/>
                </a:spcBef>
                <a:spcAft>
                  <a:spcPct val="0"/>
                </a:spcAft>
              </a:pPr>
              <a:t>82</a:t>
            </a:fld>
            <a:endParaRPr dirty="0"/>
          </a:p>
        </p:txBody>
      </p:sp>
      <p:pic>
        <p:nvPicPr>
          <p:cNvPr id="8" name="Picture 6" descr="mtv_networks_logo_1.jpg"/>
          <p:cNvPicPr>
            <a:picLocks noChangeAspect="1"/>
          </p:cNvPicPr>
          <p:nvPr/>
        </p:nvPicPr>
        <p:blipFill>
          <a:blip r:embed="rId3">
            <a:extLst>
              <a:ext uri="{28A0092B-C50C-407E-A947-70E740481C1C}">
                <a14:useLocalDpi xmlns:a14="http://schemas.microsoft.com/office/drawing/2010/main" val="0"/>
              </a:ext>
            </a:extLst>
          </a:blip>
          <a:srcRect l="6371" t="23407" r="8261" b="18074"/>
          <a:stretch>
            <a:fillRect/>
          </a:stretch>
        </p:blipFill>
        <p:spPr bwMode="auto">
          <a:xfrm>
            <a:off x="8304237" y="4755471"/>
            <a:ext cx="1912703" cy="617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2" y="4783763"/>
            <a:ext cx="1746319" cy="9698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95626" y="4634443"/>
            <a:ext cx="2013671" cy="1119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77201" y="5139756"/>
            <a:ext cx="1652462" cy="918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48405" y="5110484"/>
            <a:ext cx="1569981" cy="8717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mtv_networks_logo_1.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12434" y="4172740"/>
            <a:ext cx="1259966" cy="971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077200" y="3900054"/>
            <a:ext cx="1828800" cy="1015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752602" y="3927968"/>
            <a:ext cx="1877151" cy="10438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1" descr="http://memsql.com/wp-content/uploads/2012/06/memsql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61700" y="4061934"/>
            <a:ext cx="2286711" cy="701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p:cNvPicPr>
            <a:picLocks noChangeAspect="1"/>
          </p:cNvPicPr>
          <p:nvPr/>
        </p:nvPicPr>
        <p:blipFill rotWithShape="1">
          <a:blip r:embed="rId12" cstate="hqprint">
            <a:extLst>
              <a:ext uri="{28A0092B-C50C-407E-A947-70E740481C1C}">
                <a14:useLocalDpi xmlns:a14="http://schemas.microsoft.com/office/drawing/2010/main" val="0"/>
              </a:ext>
            </a:extLst>
          </a:blip>
          <a:srcRect t="-1683" b="1497"/>
          <a:stretch/>
        </p:blipFill>
        <p:spPr>
          <a:xfrm>
            <a:off x="5181601" y="4789424"/>
            <a:ext cx="779314" cy="964231"/>
          </a:xfrm>
          <a:prstGeom prst="rect">
            <a:avLst/>
          </a:prstGeom>
          <a:ln w="6350">
            <a:solidFill>
              <a:srgbClr val="E6E6E6"/>
            </a:solidFill>
          </a:ln>
          <a:effectLst/>
        </p:spPr>
      </p:pic>
    </p:spTree>
    <p:extLst>
      <p:ext uri="{BB962C8B-B14F-4D97-AF65-F5344CB8AC3E}">
        <p14:creationId xmlns:p14="http://schemas.microsoft.com/office/powerpoint/2010/main" val="4155911291"/>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p:cNvSpPr>
            <a:spLocks noGrp="1"/>
          </p:cNvSpPr>
          <p:nvPr>
            <p:ph type="title"/>
          </p:nvPr>
        </p:nvSpPr>
        <p:spPr>
          <a:xfrm>
            <a:off x="640080" y="1243013"/>
            <a:ext cx="3855720" cy="4371974"/>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2010s – NewSQL</a:t>
            </a:r>
          </a:p>
        </p:txBody>
      </p:sp>
      <p:sp>
        <p:nvSpPr>
          <p:cNvPr id="13" name="Rectangle 12">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3"/>
          </p:nvPr>
        </p:nvSpPr>
        <p:spPr>
          <a:xfrm>
            <a:off x="6172200" y="804672"/>
            <a:ext cx="5221224" cy="5230368"/>
          </a:xfrm>
        </p:spPr>
        <p:txBody>
          <a:bodyPr vert="horz" lIns="91440" tIns="45720" rIns="91440" bIns="45720" rtlCol="0" anchor="ctr">
            <a:normAutofit/>
          </a:bodyPr>
          <a:lstStyle/>
          <a:p>
            <a:r>
              <a:rPr lang="en-US" sz="2400">
                <a:solidFill>
                  <a:srgbClr val="000000"/>
                </a:solidFill>
              </a:rPr>
              <a:t>Different solutions:</a:t>
            </a:r>
          </a:p>
          <a:p>
            <a:pPr lvl="1"/>
            <a:r>
              <a:rPr lang="en-US">
                <a:solidFill>
                  <a:srgbClr val="000000"/>
                </a:solidFill>
                <a:latin typeface="+mn-lt"/>
              </a:rPr>
              <a:t>Specialized OLTP (H-Store, VoltDB)</a:t>
            </a:r>
          </a:p>
          <a:p>
            <a:pPr lvl="1"/>
            <a:r>
              <a:rPr lang="en-US">
                <a:solidFill>
                  <a:srgbClr val="000000"/>
                </a:solidFill>
                <a:latin typeface="+mn-lt"/>
              </a:rPr>
              <a:t>Distributed MVCC (NuoDB)</a:t>
            </a:r>
          </a:p>
          <a:p>
            <a:pPr lvl="1"/>
            <a:r>
              <a:rPr lang="en-US">
                <a:solidFill>
                  <a:srgbClr val="000000"/>
                </a:solidFill>
                <a:latin typeface="+mn-lt"/>
              </a:rPr>
              <a:t>Custom Hardware (Clustrix, Spanner)</a:t>
            </a:r>
          </a:p>
          <a:p>
            <a:pPr lvl="1"/>
            <a:r>
              <a:rPr lang="en-US">
                <a:solidFill>
                  <a:srgbClr val="000000"/>
                </a:solidFill>
                <a:latin typeface="+mn-lt"/>
              </a:rPr>
              <a:t>Relaxed Consistency (MemSQL, SQLFire)</a:t>
            </a:r>
          </a:p>
          <a:p>
            <a:pPr lvl="1"/>
            <a:r>
              <a:rPr lang="en-US">
                <a:solidFill>
                  <a:srgbClr val="000000"/>
                </a:solidFill>
                <a:latin typeface="+mn-lt"/>
              </a:rPr>
              <a:t>Middleware (ScaleBase, dbShards)</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pPr defTabSz="457200" fontAlgn="base">
                <a:spcBef>
                  <a:spcPct val="0"/>
                </a:spcBef>
                <a:spcAft>
                  <a:spcPts val="600"/>
                </a:spcAft>
              </a:pPr>
              <a:t>83</a:t>
            </a:fld>
            <a:endParaRPr lang="en-US"/>
          </a:p>
        </p:txBody>
      </p:sp>
    </p:spTree>
    <p:extLst>
      <p:ext uri="{BB962C8B-B14F-4D97-AF65-F5344CB8AC3E}">
        <p14:creationId xmlns:p14="http://schemas.microsoft.com/office/powerpoint/2010/main" val="1123921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p:cNvSpPr>
            <a:spLocks noGrp="1"/>
          </p:cNvSpPr>
          <p:nvPr>
            <p:ph type="title"/>
          </p:nvPr>
        </p:nvSpPr>
        <p:spPr>
          <a:xfrm>
            <a:off x="640080" y="1243013"/>
            <a:ext cx="3855720" cy="4371974"/>
          </a:xfrm>
        </p:spPr>
        <p:txBody>
          <a:bodyPr vert="horz" lIns="91440" tIns="45720" rIns="91440" bIns="45720" rtlCol="0" anchor="ctr">
            <a:normAutofit/>
          </a:bodyPr>
          <a:lstStyle/>
          <a:p>
            <a:pPr>
              <a:lnSpc>
                <a:spcPct val="90000"/>
              </a:lnSpc>
            </a:pPr>
            <a:r>
              <a:rPr lang="en-US" sz="4400" kern="1200">
                <a:solidFill>
                  <a:srgbClr val="3F3F3F"/>
                </a:solidFill>
                <a:latin typeface="+mj-lt"/>
                <a:ea typeface="+mj-ea"/>
                <a:cs typeface="+mj-cs"/>
              </a:rPr>
              <a:t>Observations</a:t>
            </a:r>
          </a:p>
        </p:txBody>
      </p:sp>
      <p:sp>
        <p:nvSpPr>
          <p:cNvPr id="5" name="Text Placeholder 4"/>
          <p:cNvSpPr>
            <a:spLocks noGrp="1"/>
          </p:cNvSpPr>
          <p:nvPr>
            <p:ph type="body" sz="quarter" idx="13"/>
          </p:nvPr>
        </p:nvSpPr>
        <p:spPr>
          <a:xfrm>
            <a:off x="6305550" y="1032987"/>
            <a:ext cx="5246370" cy="4792027"/>
          </a:xfrm>
        </p:spPr>
        <p:txBody>
          <a:bodyPr vert="horz" lIns="91440" tIns="45720" rIns="91440" bIns="45720" rtlCol="0" anchor="ctr">
            <a:normAutofit/>
          </a:bodyPr>
          <a:lstStyle/>
          <a:p>
            <a:r>
              <a:rPr lang="en-US" sz="2400">
                <a:solidFill>
                  <a:srgbClr val="FFFFFF"/>
                </a:solidFill>
              </a:rPr>
              <a:t>Innovations come from both industry and academia.</a:t>
            </a:r>
          </a:p>
          <a:p>
            <a:r>
              <a:rPr lang="en-US" sz="2400">
                <a:solidFill>
                  <a:srgbClr val="FFFFFF"/>
                </a:solidFill>
              </a:rPr>
              <a:t>IBM was the vanguard during 1970-1980s.</a:t>
            </a:r>
          </a:p>
          <a:p>
            <a:r>
              <a:rPr lang="en-US" sz="2400">
                <a:solidFill>
                  <a:srgbClr val="FFFFFF"/>
                </a:solidFill>
              </a:rPr>
              <a:t>Google is current trendsetter.</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pPr defTabSz="457200" fontAlgn="base">
                <a:spcBef>
                  <a:spcPct val="0"/>
                </a:spcBef>
                <a:spcAft>
                  <a:spcPts val="600"/>
                </a:spcAft>
              </a:pPr>
              <a:t>84</a:t>
            </a:fld>
            <a:endParaRPr lang="en-US"/>
          </a:p>
        </p:txBody>
      </p:sp>
    </p:spTree>
    <p:extLst>
      <p:ext uri="{BB962C8B-B14F-4D97-AF65-F5344CB8AC3E}">
        <p14:creationId xmlns:p14="http://schemas.microsoft.com/office/powerpoint/2010/main" val="2945912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p:cNvSpPr>
            <a:spLocks noGrp="1"/>
          </p:cNvSpPr>
          <p:nvPr>
            <p:ph type="title"/>
          </p:nvPr>
        </p:nvSpPr>
        <p:spPr>
          <a:xfrm>
            <a:off x="640080" y="1243013"/>
            <a:ext cx="3855720" cy="4371974"/>
          </a:xfrm>
        </p:spPr>
        <p:txBody>
          <a:bodyPr vert="horz" lIns="91440" tIns="45720" rIns="91440" bIns="45720" rtlCol="0" anchor="ctr">
            <a:normAutofit/>
          </a:bodyPr>
          <a:lstStyle/>
          <a:p>
            <a:pPr>
              <a:lnSpc>
                <a:spcPct val="90000"/>
              </a:lnSpc>
            </a:pPr>
            <a:r>
              <a:rPr lang="en-US" sz="4400" kern="1200">
                <a:solidFill>
                  <a:srgbClr val="FFFFFF"/>
                </a:solidFill>
                <a:latin typeface="+mj-lt"/>
                <a:ea typeface="+mj-ea"/>
                <a:cs typeface="+mj-cs"/>
              </a:rPr>
              <a:t>Summary</a:t>
            </a:r>
          </a:p>
        </p:txBody>
      </p:sp>
      <p:sp>
        <p:nvSpPr>
          <p:cNvPr id="14" name="Rectangle 13">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3"/>
          </p:nvPr>
        </p:nvSpPr>
        <p:spPr>
          <a:xfrm>
            <a:off x="6172200" y="804672"/>
            <a:ext cx="5221224" cy="5230368"/>
          </a:xfrm>
        </p:spPr>
        <p:txBody>
          <a:bodyPr vert="horz" lIns="91440" tIns="45720" rIns="91440" bIns="45720" rtlCol="0" anchor="ctr">
            <a:normAutofit/>
          </a:bodyPr>
          <a:lstStyle/>
          <a:p>
            <a:r>
              <a:rPr lang="en-US" sz="2400">
                <a:solidFill>
                  <a:srgbClr val="000000"/>
                </a:solidFill>
              </a:rPr>
              <a:t>Data independence</a:t>
            </a:r>
          </a:p>
          <a:p>
            <a:r>
              <a:rPr lang="en-US" sz="2400">
                <a:solidFill>
                  <a:srgbClr val="000000"/>
                </a:solidFill>
              </a:rPr>
              <a:t>Keep it simple</a:t>
            </a:r>
          </a:p>
          <a:p>
            <a:r>
              <a:rPr lang="en-US" sz="2400">
                <a:solidFill>
                  <a:srgbClr val="000000"/>
                </a:solidFill>
              </a:rPr>
              <a:t>Cycle between:</a:t>
            </a:r>
          </a:p>
          <a:p>
            <a:pPr lvl="1"/>
            <a:r>
              <a:rPr lang="en-US">
                <a:solidFill>
                  <a:srgbClr val="000000"/>
                </a:solidFill>
                <a:latin typeface="+mn-lt"/>
              </a:rPr>
              <a:t>Structured and non-structured DB</a:t>
            </a:r>
          </a:p>
          <a:p>
            <a:pPr lvl="1"/>
            <a:r>
              <a:rPr lang="en-US">
                <a:solidFill>
                  <a:srgbClr val="000000"/>
                </a:solidFill>
                <a:latin typeface="+mn-lt"/>
              </a:rPr>
              <a:t>Functionality in-DB vs out-of-DB</a:t>
            </a:r>
          </a:p>
          <a:p>
            <a:pPr lvl="1"/>
            <a:r>
              <a:rPr lang="en-US">
                <a:solidFill>
                  <a:srgbClr val="000000"/>
                </a:solidFill>
                <a:latin typeface="+mn-lt"/>
              </a:rPr>
              <a:t>Programming language tight vs loose integration</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ts val="600"/>
              </a:spcAft>
            </a:pPr>
            <a:fld id="{53A69758-A4B7-43AA-8C53-2B0AFA7816F2}" type="slidenum">
              <a:rPr/>
              <a:pPr defTabSz="457200" fontAlgn="base">
                <a:spcBef>
                  <a:spcPct val="0"/>
                </a:spcBef>
                <a:spcAft>
                  <a:spcPts val="600"/>
                </a:spcAft>
              </a:pPr>
              <a:t>85</a:t>
            </a:fld>
            <a:endParaRPr lang="en-US"/>
          </a:p>
        </p:txBody>
      </p:sp>
    </p:spTree>
    <p:extLst>
      <p:ext uri="{BB962C8B-B14F-4D97-AF65-F5344CB8AC3E}">
        <p14:creationId xmlns:p14="http://schemas.microsoft.com/office/powerpoint/2010/main" val="4280027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99E4C6-26C4-F348-B678-44C76573DB04}"/>
              </a:ext>
            </a:extLst>
          </p:cNvPr>
          <p:cNvSpPr>
            <a:spLocks noGrp="1"/>
          </p:cNvSpPr>
          <p:nvPr>
            <p:ph type="title"/>
          </p:nvPr>
        </p:nvSpPr>
        <p:spPr/>
        <p:txBody>
          <a:bodyPr/>
          <a:lstStyle/>
          <a:p>
            <a:r>
              <a:rPr lang="en-US" dirty="0"/>
              <a:t>Advanced SQL</a:t>
            </a:r>
          </a:p>
        </p:txBody>
      </p:sp>
      <p:sp>
        <p:nvSpPr>
          <p:cNvPr id="6" name="Text Placeholder 5">
            <a:extLst>
              <a:ext uri="{FF2B5EF4-FFF2-40B4-BE49-F238E27FC236}">
                <a16:creationId xmlns:a16="http://schemas.microsoft.com/office/drawing/2014/main" id="{85D4E485-40BE-964E-8E2D-B1DDFF12E7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25154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91FDE8-005B-134D-A51A-A7AB0F360AD8}"/>
              </a:ext>
            </a:extLst>
          </p:cNvPr>
          <p:cNvSpPr>
            <a:spLocks noGrp="1"/>
          </p:cNvSpPr>
          <p:nvPr>
            <p:ph type="title"/>
          </p:nvPr>
        </p:nvSpPr>
        <p:spPr/>
        <p:txBody>
          <a:bodyPr/>
          <a:lstStyle/>
          <a:p>
            <a:r>
              <a:rPr lang="en-US" dirty="0"/>
              <a:t>Cross Join</a:t>
            </a:r>
          </a:p>
        </p:txBody>
      </p:sp>
      <p:sp>
        <p:nvSpPr>
          <p:cNvPr id="5" name="Content Placeholder 4">
            <a:extLst>
              <a:ext uri="{FF2B5EF4-FFF2-40B4-BE49-F238E27FC236}">
                <a16:creationId xmlns:a16="http://schemas.microsoft.com/office/drawing/2014/main" id="{9A4BDB95-9238-9149-8B31-1088492A3427}"/>
              </a:ext>
            </a:extLst>
          </p:cNvPr>
          <p:cNvSpPr>
            <a:spLocks noGrp="1"/>
          </p:cNvSpPr>
          <p:nvPr>
            <p:ph idx="1"/>
          </p:nvPr>
        </p:nvSpPr>
        <p:spPr>
          <a:xfrm>
            <a:off x="621438" y="921053"/>
            <a:ext cx="4832306" cy="5266265"/>
          </a:xfrm>
        </p:spPr>
        <p:txBody>
          <a:bodyPr/>
          <a:lstStyle/>
          <a:p>
            <a:r>
              <a:rPr lang="en-US" dirty="0"/>
              <a:t>Generate a relation that contains all possible combinations of tuples from the input relations.</a:t>
            </a:r>
          </a:p>
          <a:p>
            <a:r>
              <a:rPr lang="en-US" b="1" dirty="0"/>
              <a:t>Syntax: </a:t>
            </a:r>
            <a:r>
              <a:rPr lang="en-US" b="1" dirty="0">
                <a:solidFill>
                  <a:srgbClr val="F76D6D"/>
                </a:solidFill>
              </a:rPr>
              <a:t>(R × S)</a:t>
            </a:r>
          </a:p>
          <a:p>
            <a:r>
              <a:rPr lang="en-US" b="1" dirty="0">
                <a:solidFill>
                  <a:srgbClr val="101010">
                    <a:lumMod val="90000"/>
                    <a:lumOff val="10000"/>
                  </a:srgbClr>
                </a:solidFill>
                <a:latin typeface="Inconsolata" panose="00000509000000000000" pitchFamily="49" charset="0"/>
                <a:cs typeface="DejaVu Sans Mono" pitchFamily="49" charset="0"/>
              </a:rPr>
              <a:t>SELECT *</a:t>
            </a:r>
            <a:r>
              <a:rPr lang="en-US" dirty="0">
                <a:solidFill>
                  <a:srgbClr val="101010">
                    <a:lumMod val="90000"/>
                    <a:lumOff val="10000"/>
                  </a:srgbClr>
                </a:solidFill>
                <a:latin typeface="Inconsolata" panose="00000509000000000000" pitchFamily="49" charset="0"/>
                <a:cs typeface="DejaVu Sans Mono" pitchFamily="49" charset="0"/>
              </a:rPr>
              <a:t> </a:t>
            </a:r>
            <a:r>
              <a:rPr lang="en-US" b="1" dirty="0">
                <a:solidFill>
                  <a:srgbClr val="101010">
                    <a:lumMod val="90000"/>
                    <a:lumOff val="10000"/>
                  </a:srgbClr>
                </a:solidFill>
                <a:latin typeface="Inconsolata" panose="00000509000000000000" pitchFamily="49" charset="0"/>
                <a:cs typeface="DejaVu Sans Mono" pitchFamily="49" charset="0"/>
              </a:rPr>
              <a:t>FROM</a:t>
            </a:r>
            <a:r>
              <a:rPr lang="en-US" dirty="0">
                <a:solidFill>
                  <a:srgbClr val="101010">
                    <a:lumMod val="90000"/>
                    <a:lumOff val="10000"/>
                  </a:srgbClr>
                </a:solidFill>
                <a:latin typeface="Inconsolata" panose="00000509000000000000" pitchFamily="49" charset="0"/>
                <a:cs typeface="DejaVu Sans Mono" pitchFamily="49" charset="0"/>
              </a:rPr>
              <a:t> R </a:t>
            </a:r>
            <a:r>
              <a:rPr lang="en-US" b="1" dirty="0">
                <a:solidFill>
                  <a:srgbClr val="F76D6D"/>
                </a:solidFill>
                <a:latin typeface="Inconsolata" panose="00000509000000000000" pitchFamily="49" charset="0"/>
                <a:cs typeface="DejaVu Sans Mono" pitchFamily="49" charset="0"/>
              </a:rPr>
              <a:t>CROSS JOIN</a:t>
            </a:r>
            <a:r>
              <a:rPr lang="en-US" dirty="0">
                <a:solidFill>
                  <a:srgbClr val="101010">
                    <a:lumMod val="90000"/>
                    <a:lumOff val="10000"/>
                  </a:srgbClr>
                </a:solidFill>
                <a:latin typeface="Inconsolata" panose="00000509000000000000" pitchFamily="49" charset="0"/>
                <a:cs typeface="DejaVu Sans Mono" pitchFamily="49" charset="0"/>
              </a:rPr>
              <a:t> S;</a:t>
            </a:r>
          </a:p>
          <a:p>
            <a:endParaRPr lang="en-US" b="1" dirty="0">
              <a:solidFill>
                <a:srgbClr val="F76D6D"/>
              </a:solidFill>
            </a:endParaRPr>
          </a:p>
          <a:p>
            <a:endParaRPr lang="en-US" dirty="0"/>
          </a:p>
        </p:txBody>
      </p:sp>
      <p:pic>
        <p:nvPicPr>
          <p:cNvPr id="6" name="Picture 5">
            <a:extLst>
              <a:ext uri="{FF2B5EF4-FFF2-40B4-BE49-F238E27FC236}">
                <a16:creationId xmlns:a16="http://schemas.microsoft.com/office/drawing/2014/main" id="{807D12C8-9D46-6344-98A4-765CFF5CC1F2}"/>
              </a:ext>
            </a:extLst>
          </p:cNvPr>
          <p:cNvPicPr>
            <a:picLocks noChangeAspect="1"/>
          </p:cNvPicPr>
          <p:nvPr/>
        </p:nvPicPr>
        <p:blipFill>
          <a:blip r:embed="rId2"/>
          <a:stretch>
            <a:fillRect/>
          </a:stretch>
        </p:blipFill>
        <p:spPr>
          <a:xfrm>
            <a:off x="5829299" y="953606"/>
            <a:ext cx="6031593" cy="4950787"/>
          </a:xfrm>
          <a:prstGeom prst="rect">
            <a:avLst/>
          </a:prstGeom>
        </p:spPr>
      </p:pic>
      <p:sp>
        <p:nvSpPr>
          <p:cNvPr id="7" name="Rectangle 6">
            <a:extLst>
              <a:ext uri="{FF2B5EF4-FFF2-40B4-BE49-F238E27FC236}">
                <a16:creationId xmlns:a16="http://schemas.microsoft.com/office/drawing/2014/main" id="{518B7D73-115B-2842-BD62-5691FC0A8D61}"/>
              </a:ext>
            </a:extLst>
          </p:cNvPr>
          <p:cNvSpPr/>
          <p:nvPr/>
        </p:nvSpPr>
        <p:spPr>
          <a:xfrm>
            <a:off x="5342165" y="6148385"/>
            <a:ext cx="6096000" cy="64633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dirty="0"/>
              <a:t>https://www.w3resource.com/</a:t>
            </a:r>
            <a:r>
              <a:rPr lang="en-US" dirty="0" err="1"/>
              <a:t>mysql</a:t>
            </a:r>
            <a:r>
              <a:rPr lang="en-US" dirty="0"/>
              <a:t>/advance-query-in-</a:t>
            </a:r>
            <a:r>
              <a:rPr lang="en-US" dirty="0" err="1"/>
              <a:t>mysql</a:t>
            </a:r>
            <a:r>
              <a:rPr lang="en-US" dirty="0"/>
              <a:t>/</a:t>
            </a:r>
            <a:r>
              <a:rPr lang="en-US" dirty="0" err="1"/>
              <a:t>mysql</a:t>
            </a:r>
            <a:r>
              <a:rPr lang="en-US" dirty="0"/>
              <a:t>-cross-</a:t>
            </a:r>
            <a:r>
              <a:rPr lang="en-US" dirty="0" err="1"/>
              <a:t>join.php</a:t>
            </a:r>
            <a:endParaRPr lang="en-US" dirty="0"/>
          </a:p>
        </p:txBody>
      </p:sp>
    </p:spTree>
    <p:extLst>
      <p:ext uri="{BB962C8B-B14F-4D97-AF65-F5344CB8AC3E}">
        <p14:creationId xmlns:p14="http://schemas.microsoft.com/office/powerpoint/2010/main" val="35018034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ACDA7-CB08-4F1D-8E09-AD57F7DB01AB}"/>
              </a:ext>
            </a:extLst>
          </p:cNvPr>
          <p:cNvSpPr>
            <a:spLocks noGrp="1"/>
          </p:cNvSpPr>
          <p:nvPr>
            <p:ph type="title"/>
          </p:nvPr>
        </p:nvSpPr>
        <p:spPr/>
        <p:txBody>
          <a:bodyPr>
            <a:normAutofit fontScale="90000"/>
          </a:bodyPr>
          <a:lstStyle/>
          <a:p>
            <a:r>
              <a:rPr lang="en-US" dirty="0"/>
              <a:t>RELATIONAL ALGEBRA: JOIN</a:t>
            </a:r>
          </a:p>
        </p:txBody>
      </p:sp>
      <p:sp>
        <p:nvSpPr>
          <p:cNvPr id="7" name="Content Placeholder 6">
            <a:extLst>
              <a:ext uri="{FF2B5EF4-FFF2-40B4-BE49-F238E27FC236}">
                <a16:creationId xmlns:a16="http://schemas.microsoft.com/office/drawing/2014/main" id="{CEE627EB-6AAB-4648-8FA8-3C4BC55EAD0A}"/>
              </a:ext>
            </a:extLst>
          </p:cNvPr>
          <p:cNvSpPr>
            <a:spLocks noGrp="1"/>
          </p:cNvSpPr>
          <p:nvPr>
            <p:ph idx="1"/>
          </p:nvPr>
        </p:nvSpPr>
        <p:spPr/>
        <p:txBody>
          <a:bodyPr/>
          <a:lstStyle/>
          <a:p>
            <a:r>
              <a:rPr lang="en-US" dirty="0"/>
              <a:t>Generate a relation that contains all tuples that are a combination of two tuples (one from each input relation) with a common value(s) for one or more attributes.</a:t>
            </a:r>
          </a:p>
          <a:p>
            <a:endParaRPr lang="en-US" sz="1200" dirty="0"/>
          </a:p>
          <a:p>
            <a:r>
              <a:rPr lang="en-US" b="1" dirty="0"/>
              <a:t>Syntax:</a:t>
            </a:r>
            <a:r>
              <a:rPr lang="en-US" dirty="0"/>
              <a:t> </a:t>
            </a:r>
            <a:r>
              <a:rPr lang="en-US" b="1" dirty="0">
                <a:solidFill>
                  <a:srgbClr val="F76D6D"/>
                </a:solidFill>
              </a:rPr>
              <a:t>(R ⋈ S)</a:t>
            </a:r>
          </a:p>
          <a:p>
            <a:endParaRPr lang="en-US" dirty="0"/>
          </a:p>
        </p:txBody>
      </p:sp>
      <p:sp>
        <p:nvSpPr>
          <p:cNvPr id="2" name="Slide Number Placeholder 1">
            <a:extLst>
              <a:ext uri="{FF2B5EF4-FFF2-40B4-BE49-F238E27FC236}">
                <a16:creationId xmlns:a16="http://schemas.microsoft.com/office/drawing/2014/main" id="{3519E919-872F-4C19-AD11-FAA53A9B7D7B}"/>
              </a:ext>
            </a:extLst>
          </p:cNvPr>
          <p:cNvSpPr>
            <a:spLocks noGrp="1"/>
          </p:cNvSpPr>
          <p:nvPr>
            <p:ph type="sldNum" sz="quarter" idx="4294967295"/>
          </p:nvPr>
        </p:nvSpPr>
        <p:spPr>
          <a:xfrm>
            <a:off x="9448800" y="6356350"/>
            <a:ext cx="2743200" cy="365125"/>
          </a:xfrm>
          <a:prstGeom prst="rect">
            <a:avLst/>
          </a:prstGeom>
        </p:spPr>
        <p:txBody>
          <a:bodyPr/>
          <a:lstStyle/>
          <a:p>
            <a:fld id="{97DD1AB5-42BA-4E8A-BFEE-435884E16AAB}" type="slidenum">
              <a:rPr/>
              <a:pPr/>
              <a:t>88</a:t>
            </a:fld>
            <a:endParaRPr/>
          </a:p>
        </p:txBody>
      </p:sp>
      <p:graphicFrame>
        <p:nvGraphicFramePr>
          <p:cNvPr id="13" name="Table 12">
            <a:extLst>
              <a:ext uri="{FF2B5EF4-FFF2-40B4-BE49-F238E27FC236}">
                <a16:creationId xmlns:a16="http://schemas.microsoft.com/office/drawing/2014/main" id="{7C384E2A-EAFB-4565-BC2B-85A7703527DA}"/>
              </a:ext>
            </a:extLst>
          </p:cNvPr>
          <p:cNvGraphicFramePr>
            <a:graphicFrameLocks noGrp="1"/>
          </p:cNvGraphicFramePr>
          <p:nvPr>
            <p:extLst>
              <p:ext uri="{D42A27DB-BD31-4B8C-83A1-F6EECF244321}">
                <p14:modId xmlns:p14="http://schemas.microsoft.com/office/powerpoint/2010/main" val="3639308690"/>
              </p:ext>
            </p:extLst>
          </p:nvPr>
        </p:nvGraphicFramePr>
        <p:xfrm>
          <a:off x="7358667" y="2167270"/>
          <a:ext cx="1097280" cy="1353312"/>
        </p:xfrm>
        <a:graphic>
          <a:graphicData uri="http://schemas.openxmlformats.org/drawingml/2006/table">
            <a:tbl>
              <a:tblPr firstRow="1" bandRow="1">
                <a:tableStyleId>{793D81CF-94F2-401A-BA57-92F5A7B2D0C5}</a:tableStyleId>
              </a:tblPr>
              <a:tblGrid>
                <a:gridCol w="548640">
                  <a:extLst>
                    <a:ext uri="{9D8B030D-6E8A-4147-A177-3AD203B41FA5}">
                      <a16:colId xmlns:a16="http://schemas.microsoft.com/office/drawing/2014/main" val="20000"/>
                    </a:ext>
                  </a:extLst>
                </a:gridCol>
                <a:gridCol w="548640">
                  <a:extLst>
                    <a:ext uri="{9D8B030D-6E8A-4147-A177-3AD203B41FA5}">
                      <a16:colId xmlns:a16="http://schemas.microsoft.com/office/drawing/2014/main" val="3789622283"/>
                    </a:ext>
                  </a:extLst>
                </a:gridCol>
              </a:tblGrid>
              <a:tr h="338328">
                <a:tc>
                  <a:txBody>
                    <a:bodyPr/>
                    <a:lstStyle/>
                    <a:p>
                      <a:r>
                        <a:rPr lang="en-US" sz="1900" dirty="0" err="1">
                          <a:latin typeface="Inconsolata" panose="00000509000000000000" pitchFamily="49" charset="0"/>
                        </a:rPr>
                        <a:t>a_id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err="1">
                          <a:latin typeface="Inconsolata" panose="00000509000000000000" pitchFamily="49" charset="0"/>
                        </a:rPr>
                        <a:t>b_id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8328">
                <a:tc>
                  <a:txBody>
                    <a:bodyPr/>
                    <a:lstStyle/>
                    <a:p>
                      <a:r>
                        <a:rPr lang="en-US" sz="1900" dirty="0">
                          <a:latin typeface="Inconsolata" panose="00000509000000000000" pitchFamily="49" charset="0"/>
                        </a:rPr>
                        <a:t>a1</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101</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8328">
                <a:tc>
                  <a:txBody>
                    <a:bodyPr/>
                    <a:lstStyle/>
                    <a:p>
                      <a:r>
                        <a:rPr lang="en-US" sz="1900" dirty="0">
                          <a:latin typeface="Inconsolata" panose="00000509000000000000" pitchFamily="49" charset="0"/>
                        </a:rPr>
                        <a:t>a2</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102</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8328">
                <a:tc>
                  <a:txBody>
                    <a:bodyPr/>
                    <a:lstStyle/>
                    <a:p>
                      <a:r>
                        <a:rPr lang="en-US" sz="1900" dirty="0">
                          <a:latin typeface="Inconsolata" panose="00000509000000000000" pitchFamily="49" charset="0"/>
                        </a:rPr>
                        <a:t>a3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bl>
          </a:graphicData>
        </a:graphic>
      </p:graphicFrame>
      <p:sp>
        <p:nvSpPr>
          <p:cNvPr id="14" name="TextBox 13">
            <a:extLst>
              <a:ext uri="{FF2B5EF4-FFF2-40B4-BE49-F238E27FC236}">
                <a16:creationId xmlns:a16="http://schemas.microsoft.com/office/drawing/2014/main" id="{DD1307D3-7022-4E05-A0E6-A39950A36DAD}"/>
              </a:ext>
            </a:extLst>
          </p:cNvPr>
          <p:cNvSpPr txBox="1"/>
          <p:nvPr/>
        </p:nvSpPr>
        <p:spPr>
          <a:xfrm>
            <a:off x="7115846" y="1777626"/>
            <a:ext cx="1654299" cy="276999"/>
          </a:xfrm>
          <a:prstGeom prst="rect">
            <a:avLst/>
          </a:prstGeom>
          <a:noFill/>
        </p:spPr>
        <p:txBody>
          <a:bodyPr wrap="none" lIns="0" tIns="0" rIns="0" bIns="0" rtlCol="0">
            <a:spAutoFit/>
          </a:bodyPr>
          <a:lstStyle/>
          <a:p>
            <a:pPr algn="ctr"/>
            <a:r>
              <a:rPr lang="en-US" b="1" dirty="0">
                <a:solidFill>
                  <a:srgbClr val="474866"/>
                </a:solidFill>
                <a:latin typeface="Inconsolata" panose="00000509000000000000" pitchFamily="49" charset="0"/>
              </a:rPr>
              <a:t>R(</a:t>
            </a:r>
            <a:r>
              <a:rPr lang="en-US" b="1" dirty="0" err="1">
                <a:solidFill>
                  <a:srgbClr val="474866"/>
                </a:solidFill>
                <a:latin typeface="Inconsolata" panose="00000509000000000000" pitchFamily="49" charset="0"/>
              </a:rPr>
              <a:t>a_id,b_id</a:t>
            </a:r>
            <a:r>
              <a:rPr lang="en-US" b="1" dirty="0">
                <a:solidFill>
                  <a:srgbClr val="474866"/>
                </a:solidFill>
                <a:latin typeface="Inconsolata" panose="00000509000000000000" pitchFamily="49" charset="0"/>
              </a:rPr>
              <a:t>)</a:t>
            </a:r>
          </a:p>
        </p:txBody>
      </p:sp>
      <p:sp>
        <p:nvSpPr>
          <p:cNvPr id="15" name="TextBox 14">
            <a:extLst>
              <a:ext uri="{FF2B5EF4-FFF2-40B4-BE49-F238E27FC236}">
                <a16:creationId xmlns:a16="http://schemas.microsoft.com/office/drawing/2014/main" id="{2B4DE958-A4C0-42CC-A303-8AB05DCC5CC1}"/>
              </a:ext>
            </a:extLst>
          </p:cNvPr>
          <p:cNvSpPr txBox="1"/>
          <p:nvPr/>
        </p:nvSpPr>
        <p:spPr>
          <a:xfrm>
            <a:off x="8889942" y="1777626"/>
            <a:ext cx="1654299" cy="276999"/>
          </a:xfrm>
          <a:prstGeom prst="rect">
            <a:avLst/>
          </a:prstGeom>
          <a:noFill/>
        </p:spPr>
        <p:txBody>
          <a:bodyPr wrap="none" lIns="0" tIns="0" rIns="0" bIns="0" rtlCol="0">
            <a:spAutoFit/>
          </a:bodyPr>
          <a:lstStyle>
            <a:defPPr>
              <a:defRPr lang="en-US"/>
            </a:defPPr>
            <a:lvl1pPr algn="ctr">
              <a:defRPr b="1">
                <a:solidFill>
                  <a:schemeClr val="accent2"/>
                </a:solidFill>
                <a:latin typeface="Inconsolata" panose="00000509000000000000" pitchFamily="49" charset="0"/>
              </a:defRPr>
            </a:lvl1pPr>
          </a:lstStyle>
          <a:p>
            <a:r>
              <a:rPr lang="en-US" dirty="0">
                <a:solidFill>
                  <a:srgbClr val="474866"/>
                </a:solidFill>
              </a:rPr>
              <a:t>S(</a:t>
            </a:r>
            <a:r>
              <a:rPr lang="en-US" dirty="0" err="1">
                <a:solidFill>
                  <a:srgbClr val="474866"/>
                </a:solidFill>
              </a:rPr>
              <a:t>a_id,b_id</a:t>
            </a:r>
            <a:r>
              <a:rPr lang="en-US" dirty="0">
                <a:solidFill>
                  <a:srgbClr val="474866"/>
                </a:solidFill>
              </a:rPr>
              <a:t>)</a:t>
            </a:r>
          </a:p>
        </p:txBody>
      </p:sp>
      <p:graphicFrame>
        <p:nvGraphicFramePr>
          <p:cNvPr id="16" name="Table 15">
            <a:extLst>
              <a:ext uri="{FF2B5EF4-FFF2-40B4-BE49-F238E27FC236}">
                <a16:creationId xmlns:a16="http://schemas.microsoft.com/office/drawing/2014/main" id="{63C6F76A-6F9B-4B36-945F-1FD0D0B600EF}"/>
              </a:ext>
            </a:extLst>
          </p:cNvPr>
          <p:cNvGraphicFramePr>
            <a:graphicFrameLocks noGrp="1"/>
          </p:cNvGraphicFramePr>
          <p:nvPr>
            <p:extLst>
              <p:ext uri="{D42A27DB-BD31-4B8C-83A1-F6EECF244321}">
                <p14:modId xmlns:p14="http://schemas.microsoft.com/office/powerpoint/2010/main" val="2897753577"/>
              </p:ext>
            </p:extLst>
          </p:nvPr>
        </p:nvGraphicFramePr>
        <p:xfrm>
          <a:off x="9168449" y="2167270"/>
          <a:ext cx="1097280" cy="1353312"/>
        </p:xfrm>
        <a:graphic>
          <a:graphicData uri="http://schemas.openxmlformats.org/drawingml/2006/table">
            <a:tbl>
              <a:tblPr firstRow="1" bandRow="1">
                <a:tableStyleId>{793D81CF-94F2-401A-BA57-92F5A7B2D0C5}</a:tableStyleId>
              </a:tblPr>
              <a:tblGrid>
                <a:gridCol w="548640">
                  <a:extLst>
                    <a:ext uri="{9D8B030D-6E8A-4147-A177-3AD203B41FA5}">
                      <a16:colId xmlns:a16="http://schemas.microsoft.com/office/drawing/2014/main" val="20000"/>
                    </a:ext>
                  </a:extLst>
                </a:gridCol>
                <a:gridCol w="548640">
                  <a:extLst>
                    <a:ext uri="{9D8B030D-6E8A-4147-A177-3AD203B41FA5}">
                      <a16:colId xmlns:a16="http://schemas.microsoft.com/office/drawing/2014/main" val="3789622283"/>
                    </a:ext>
                  </a:extLst>
                </a:gridCol>
              </a:tblGrid>
              <a:tr h="338328">
                <a:tc>
                  <a:txBody>
                    <a:bodyPr/>
                    <a:lstStyle/>
                    <a:p>
                      <a:r>
                        <a:rPr lang="en-US" sz="1900" dirty="0" err="1">
                          <a:latin typeface="Inconsolata" panose="00000509000000000000" pitchFamily="49" charset="0"/>
                        </a:rPr>
                        <a:t>a_id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err="1">
                          <a:latin typeface="Inconsolata" panose="00000509000000000000" pitchFamily="49" charset="0"/>
                        </a:rPr>
                        <a:t>b_id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8328">
                <a:tc>
                  <a:txBody>
                    <a:bodyPr/>
                    <a:lstStyle/>
                    <a:p>
                      <a:r>
                        <a:rPr lang="en-US" sz="1900" dirty="0">
                          <a:latin typeface="Inconsolata" panose="00000509000000000000" pitchFamily="49" charset="0"/>
                        </a:rPr>
                        <a:t>a3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8328">
                <a:tc>
                  <a:txBody>
                    <a:bodyPr/>
                    <a:lstStyle/>
                    <a:p>
                      <a:r>
                        <a:rPr lang="en-US" sz="1900" dirty="0">
                          <a:latin typeface="Inconsolata" panose="00000509000000000000" pitchFamily="49" charset="0"/>
                        </a:rPr>
                        <a:t>a4</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104</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8328">
                <a:tc>
                  <a:txBody>
                    <a:bodyPr/>
                    <a:lstStyle/>
                    <a:p>
                      <a:r>
                        <a:rPr lang="en-US" sz="1900" dirty="0">
                          <a:latin typeface="Inconsolata" panose="00000509000000000000" pitchFamily="49" charset="0"/>
                        </a:rPr>
                        <a:t>a5</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105</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bl>
          </a:graphicData>
        </a:graphic>
      </p:graphicFrame>
      <p:sp>
        <p:nvSpPr>
          <p:cNvPr id="17" name="TextBox 16">
            <a:extLst>
              <a:ext uri="{FF2B5EF4-FFF2-40B4-BE49-F238E27FC236}">
                <a16:creationId xmlns:a16="http://schemas.microsoft.com/office/drawing/2014/main" id="{E80C2A7A-FF50-49AB-A660-C816244F4CC8}"/>
              </a:ext>
            </a:extLst>
          </p:cNvPr>
          <p:cNvSpPr txBox="1"/>
          <p:nvPr/>
        </p:nvSpPr>
        <p:spPr>
          <a:xfrm>
            <a:off x="8304863" y="3899034"/>
            <a:ext cx="1014701" cy="276999"/>
          </a:xfrm>
          <a:prstGeom prst="rect">
            <a:avLst/>
          </a:prstGeom>
          <a:noFill/>
        </p:spPr>
        <p:txBody>
          <a:bodyPr wrap="none" lIns="0" tIns="0" rIns="0" bIns="0" rtlCol="0">
            <a:spAutoFit/>
          </a:bodyPr>
          <a:lstStyle/>
          <a:p>
            <a:pPr algn="ctr"/>
            <a:r>
              <a:rPr lang="en-US" b="1" dirty="0">
                <a:solidFill>
                  <a:srgbClr val="474866"/>
                </a:solidFill>
                <a:latin typeface="Inconsolata" panose="00000509000000000000" pitchFamily="49" charset="0"/>
              </a:rPr>
              <a:t>(R ⋈ S)</a:t>
            </a:r>
          </a:p>
        </p:txBody>
      </p:sp>
      <p:sp>
        <p:nvSpPr>
          <p:cNvPr id="22" name="SQL Box">
            <a:extLst>
              <a:ext uri="{FF2B5EF4-FFF2-40B4-BE49-F238E27FC236}">
                <a16:creationId xmlns:a16="http://schemas.microsoft.com/office/drawing/2014/main" id="{F461BC7B-5C83-447C-9E93-24CA8A422A7A}"/>
              </a:ext>
            </a:extLst>
          </p:cNvPr>
          <p:cNvSpPr txBox="1">
            <a:spLocks noChangeArrowheads="1"/>
          </p:cNvSpPr>
          <p:nvPr/>
        </p:nvSpPr>
        <p:spPr bwMode="auto">
          <a:xfrm>
            <a:off x="6696762" y="5271542"/>
            <a:ext cx="3877430" cy="595548"/>
          </a:xfrm>
          <a:prstGeom prst="rect">
            <a:avLst/>
          </a:prstGeom>
          <a:ln>
            <a:solidFill>
              <a:srgbClr val="646464"/>
            </a:solidFill>
            <a:headEnd/>
            <a:tailEnd/>
          </a:ln>
        </p:spPr>
        <p:style>
          <a:lnRef idx="2">
            <a:schemeClr val="accent1"/>
          </a:lnRef>
          <a:fillRef idx="1">
            <a:schemeClr val="lt1"/>
          </a:fillRef>
          <a:effectRef idx="0">
            <a:schemeClr val="accent1"/>
          </a:effectRef>
          <a:fontRef idx="minor">
            <a:schemeClr val="dk1"/>
          </a:fontRef>
        </p:style>
        <p:txBody>
          <a:bodyPr wrap="square" lIns="45720" rIns="45720">
            <a:spAutoFit/>
          </a:bodyPr>
          <a:lstStyle>
            <a:lvl1pPr>
              <a:defRPr sz="2800" u="sng">
                <a:solidFill>
                  <a:schemeClr val="tx1"/>
                </a:solidFill>
                <a:latin typeface="Times New Roman" pitchFamily="-112" charset="0"/>
                <a:ea typeface="ＭＳ Ｐゴシック" pitchFamily="-112" charset="-128"/>
              </a:defRPr>
            </a:lvl1pPr>
            <a:lvl2pPr marL="742950" indent="-285750">
              <a:defRPr sz="2800" u="sng">
                <a:solidFill>
                  <a:schemeClr val="tx1"/>
                </a:solidFill>
                <a:latin typeface="Times New Roman" pitchFamily="-112" charset="0"/>
                <a:ea typeface="ＭＳ Ｐゴシック" pitchFamily="-112" charset="-128"/>
              </a:defRPr>
            </a:lvl2pPr>
            <a:lvl3pPr marL="1143000" indent="-228600">
              <a:defRPr sz="2800" u="sng">
                <a:solidFill>
                  <a:schemeClr val="tx1"/>
                </a:solidFill>
                <a:latin typeface="Times New Roman" pitchFamily="-112" charset="0"/>
                <a:ea typeface="ＭＳ Ｐゴシック" pitchFamily="-112" charset="-128"/>
              </a:defRPr>
            </a:lvl3pPr>
            <a:lvl4pPr marL="1600200" indent="-228600">
              <a:defRPr sz="2800" u="sng">
                <a:solidFill>
                  <a:schemeClr val="tx1"/>
                </a:solidFill>
                <a:latin typeface="Times New Roman" pitchFamily="-112" charset="0"/>
                <a:ea typeface="ＭＳ Ｐゴシック" pitchFamily="-112" charset="-128"/>
              </a:defRPr>
            </a:lvl4pPr>
            <a:lvl5pPr marL="2057400" indent="-228600">
              <a:defRPr sz="2800" u="sng">
                <a:solidFill>
                  <a:schemeClr val="tx1"/>
                </a:solidFill>
                <a:latin typeface="Times New Roman" pitchFamily="-112" charset="0"/>
                <a:ea typeface="ＭＳ Ｐゴシック" pitchFamily="-112" charset="-128"/>
              </a:defRPr>
            </a:lvl5pPr>
            <a:lvl6pPr marL="25146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6pPr>
            <a:lvl7pPr marL="29718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7pPr>
            <a:lvl8pPr marL="34290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8pPr>
            <a:lvl9pPr marL="3886200" indent="-228600" algn="ctr" eaLnBrk="0" fontAlgn="base" hangingPunct="0">
              <a:spcBef>
                <a:spcPct val="0"/>
              </a:spcBef>
              <a:spcAft>
                <a:spcPct val="0"/>
              </a:spcAft>
              <a:defRPr sz="2800" u="sng">
                <a:solidFill>
                  <a:schemeClr val="tx1"/>
                </a:solidFill>
                <a:latin typeface="Times New Roman" pitchFamily="-112" charset="0"/>
                <a:ea typeface="ＭＳ Ｐゴシック" pitchFamily="-112" charset="-128"/>
              </a:defRPr>
            </a:lvl9pPr>
          </a:lstStyle>
          <a:p>
            <a:pPr>
              <a:lnSpc>
                <a:spcPct val="90000"/>
              </a:lnSpc>
              <a:defRPr/>
            </a:pPr>
            <a:r>
              <a:rPr lang="en-US" sz="1800" b="1" u="none" dirty="0">
                <a:solidFill>
                  <a:srgbClr val="101010">
                    <a:lumMod val="90000"/>
                    <a:lumOff val="10000"/>
                  </a:srgbClr>
                </a:solidFill>
                <a:latin typeface="Inconsolata" panose="00000509000000000000" pitchFamily="49" charset="0"/>
                <a:cs typeface="DejaVu Sans Mono" pitchFamily="49" charset="0"/>
              </a:rPr>
              <a:t>SELECT *</a:t>
            </a:r>
            <a:r>
              <a:rPr lang="en-US" sz="1800" u="none" dirty="0">
                <a:solidFill>
                  <a:srgbClr val="101010">
                    <a:lumMod val="90000"/>
                    <a:lumOff val="10000"/>
                  </a:srgbClr>
                </a:solidFill>
                <a:latin typeface="Inconsolata" panose="00000509000000000000" pitchFamily="49" charset="0"/>
                <a:cs typeface="DejaVu Sans Mono" pitchFamily="49" charset="0"/>
              </a:rPr>
              <a:t> </a:t>
            </a:r>
            <a:r>
              <a:rPr lang="en-US" sz="1800" b="1" u="none" dirty="0">
                <a:solidFill>
                  <a:srgbClr val="101010">
                    <a:lumMod val="90000"/>
                    <a:lumOff val="10000"/>
                  </a:srgbClr>
                </a:solidFill>
                <a:latin typeface="Inconsolata" panose="00000509000000000000" pitchFamily="49" charset="0"/>
                <a:cs typeface="DejaVu Sans Mono" pitchFamily="49" charset="0"/>
              </a:rPr>
              <a:t>FROM</a:t>
            </a:r>
            <a:r>
              <a:rPr lang="en-US" sz="1800" u="none" dirty="0">
                <a:solidFill>
                  <a:srgbClr val="101010">
                    <a:lumMod val="90000"/>
                    <a:lumOff val="10000"/>
                  </a:srgbClr>
                </a:solidFill>
                <a:latin typeface="Inconsolata" panose="00000509000000000000" pitchFamily="49" charset="0"/>
                <a:cs typeface="DejaVu Sans Mono" pitchFamily="49" charset="0"/>
              </a:rPr>
              <a:t> R </a:t>
            </a:r>
            <a:r>
              <a:rPr lang="en-US" sz="1800" b="1" u="none" dirty="0">
                <a:solidFill>
                  <a:srgbClr val="F76D6D"/>
                </a:solidFill>
                <a:latin typeface="Inconsolata" panose="00000509000000000000" pitchFamily="49" charset="0"/>
                <a:cs typeface="DejaVu Sans Mono" pitchFamily="49" charset="0"/>
              </a:rPr>
              <a:t>NATURAL JOIN</a:t>
            </a:r>
            <a:r>
              <a:rPr lang="en-US" sz="1800" u="none" dirty="0">
                <a:solidFill>
                  <a:srgbClr val="101010">
                    <a:lumMod val="90000"/>
                    <a:lumOff val="10000"/>
                  </a:srgbClr>
                </a:solidFill>
                <a:latin typeface="Inconsolata" panose="00000509000000000000" pitchFamily="49" charset="0"/>
                <a:cs typeface="DejaVu Sans Mono" pitchFamily="49" charset="0"/>
              </a:rPr>
              <a:t> S;</a:t>
            </a:r>
          </a:p>
        </p:txBody>
      </p:sp>
      <p:graphicFrame>
        <p:nvGraphicFramePr>
          <p:cNvPr id="24" name="Table 23">
            <a:extLst>
              <a:ext uri="{FF2B5EF4-FFF2-40B4-BE49-F238E27FC236}">
                <a16:creationId xmlns:a16="http://schemas.microsoft.com/office/drawing/2014/main" id="{1199C1F3-A447-45A7-B1EE-F1A77C2CDBE8}"/>
              </a:ext>
            </a:extLst>
          </p:cNvPr>
          <p:cNvGraphicFramePr>
            <a:graphicFrameLocks noGrp="1"/>
          </p:cNvGraphicFramePr>
          <p:nvPr>
            <p:extLst>
              <p:ext uri="{D42A27DB-BD31-4B8C-83A1-F6EECF244321}">
                <p14:modId xmlns:p14="http://schemas.microsoft.com/office/powerpoint/2010/main" val="255746769"/>
              </p:ext>
            </p:extLst>
          </p:nvPr>
        </p:nvGraphicFramePr>
        <p:xfrm>
          <a:off x="8263558" y="4255672"/>
          <a:ext cx="1097280" cy="676656"/>
        </p:xfrm>
        <a:graphic>
          <a:graphicData uri="http://schemas.openxmlformats.org/drawingml/2006/table">
            <a:tbl>
              <a:tblPr firstRow="1" bandRow="1">
                <a:tableStyleId>{793D81CF-94F2-401A-BA57-92F5A7B2D0C5}</a:tableStyleId>
              </a:tblPr>
              <a:tblGrid>
                <a:gridCol w="548640">
                  <a:extLst>
                    <a:ext uri="{9D8B030D-6E8A-4147-A177-3AD203B41FA5}">
                      <a16:colId xmlns:a16="http://schemas.microsoft.com/office/drawing/2014/main" val="20000"/>
                    </a:ext>
                  </a:extLst>
                </a:gridCol>
                <a:gridCol w="548640">
                  <a:extLst>
                    <a:ext uri="{9D8B030D-6E8A-4147-A177-3AD203B41FA5}">
                      <a16:colId xmlns:a16="http://schemas.microsoft.com/office/drawing/2014/main" val="3789622283"/>
                    </a:ext>
                  </a:extLst>
                </a:gridCol>
              </a:tblGrid>
              <a:tr h="338328">
                <a:tc>
                  <a:txBody>
                    <a:bodyPr/>
                    <a:lstStyle/>
                    <a:p>
                      <a:r>
                        <a:rPr lang="en-US" sz="1900" dirty="0" err="1">
                          <a:latin typeface="Inconsolata" panose="00000509000000000000" pitchFamily="49" charset="0"/>
                        </a:rPr>
                        <a:t>a_id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err="1">
                          <a:latin typeface="Inconsolata" panose="00000509000000000000" pitchFamily="49" charset="0"/>
                        </a:rPr>
                        <a:t>b_id</a:t>
                      </a:r>
                      <a:endParaRPr lang="en-US" sz="1900" dirty="0">
                        <a:latin typeface="Inconsolata" panose="00000509000000000000" pitchFamily="49" charset="0"/>
                      </a:endParaRP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38328">
                <a:tc>
                  <a:txBody>
                    <a:bodyPr/>
                    <a:lstStyle/>
                    <a:p>
                      <a:r>
                        <a:rPr lang="en-US" sz="1900" dirty="0">
                          <a:latin typeface="Inconsolata" panose="00000509000000000000" pitchFamily="49" charset="0"/>
                        </a:rPr>
                        <a:t>a3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900" dirty="0">
                          <a:latin typeface="Inconsolata" panose="00000509000000000000" pitchFamily="49" charset="0"/>
                        </a:rPr>
                        <a:t>103</a:t>
                      </a:r>
                    </a:p>
                  </a:txBody>
                  <a:tcPr marL="27432" marR="27432" marT="24384" marB="24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53038"/>
                  </a:ext>
                </a:extLst>
              </a:tr>
            </a:tbl>
          </a:graphicData>
        </a:graphic>
      </p:graphicFrame>
    </p:spTree>
    <p:extLst>
      <p:ext uri="{BB962C8B-B14F-4D97-AF65-F5344CB8AC3E}">
        <p14:creationId xmlns:p14="http://schemas.microsoft.com/office/powerpoint/2010/main" val="76848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25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ACDA7-CB08-4F1D-8E09-AD57F7DB01AB}"/>
              </a:ext>
            </a:extLst>
          </p:cNvPr>
          <p:cNvSpPr>
            <a:spLocks noGrp="1"/>
          </p:cNvSpPr>
          <p:nvPr>
            <p:ph type="title"/>
          </p:nvPr>
        </p:nvSpPr>
        <p:spPr/>
        <p:txBody>
          <a:bodyPr>
            <a:normAutofit fontScale="90000"/>
          </a:bodyPr>
          <a:lstStyle/>
          <a:p>
            <a:r>
              <a:rPr lang="en-US" dirty="0"/>
              <a:t>RELATIONAL ALGEBRA: JOIN TYPES</a:t>
            </a:r>
          </a:p>
        </p:txBody>
      </p:sp>
      <p:sp>
        <p:nvSpPr>
          <p:cNvPr id="7" name="Content Placeholder 6">
            <a:extLst>
              <a:ext uri="{FF2B5EF4-FFF2-40B4-BE49-F238E27FC236}">
                <a16:creationId xmlns:a16="http://schemas.microsoft.com/office/drawing/2014/main" id="{CEE627EB-6AAB-4648-8FA8-3C4BC55EAD0A}"/>
              </a:ext>
            </a:extLst>
          </p:cNvPr>
          <p:cNvSpPr>
            <a:spLocks noGrp="1"/>
          </p:cNvSpPr>
          <p:nvPr>
            <p:ph idx="1"/>
          </p:nvPr>
        </p:nvSpPr>
        <p:spPr/>
        <p:txBody>
          <a:bodyPr/>
          <a:lstStyle/>
          <a:p>
            <a:r>
              <a:rPr lang="en-US" b="1" dirty="0"/>
              <a:t>Cross Join</a:t>
            </a:r>
          </a:p>
          <a:p>
            <a:pPr lvl="1"/>
            <a:r>
              <a:rPr lang="en-US" dirty="0"/>
              <a:t>Same thing as Cartesian product</a:t>
            </a:r>
          </a:p>
          <a:p>
            <a:r>
              <a:rPr lang="en-US" b="1" dirty="0"/>
              <a:t>Inner Join</a:t>
            </a:r>
            <a:endParaRPr lang="en-US" dirty="0"/>
          </a:p>
          <a:p>
            <a:pPr lvl="1"/>
            <a:r>
              <a:rPr lang="en-US" dirty="0"/>
              <a:t>Each tuple in the first relation must have a corresponding match in the second relation. </a:t>
            </a:r>
          </a:p>
          <a:p>
            <a:r>
              <a:rPr lang="en-US" b="1" dirty="0"/>
              <a:t>Outer Join (left, right and full joins)</a:t>
            </a:r>
          </a:p>
          <a:p>
            <a:pPr lvl="1"/>
            <a:r>
              <a:rPr lang="en-US" dirty="0"/>
              <a:t>Each tuple in one relation does not need to have a corresponding match in the other relation. </a:t>
            </a:r>
          </a:p>
          <a:p>
            <a:pPr lvl="1"/>
            <a:endParaRPr lang="en-US" dirty="0"/>
          </a:p>
          <a:p>
            <a:pPr lvl="1"/>
            <a:r>
              <a:rPr lang="en-US" dirty="0"/>
              <a:t>Let us see </a:t>
            </a:r>
            <a:r>
              <a:rPr lang="en-US" dirty="0">
                <a:hlinkClick r:id="rId2"/>
              </a:rPr>
              <a:t>https://www.w3schools.com/sql/sql_quiz.asp</a:t>
            </a:r>
            <a:endParaRPr lang="en-US" dirty="0"/>
          </a:p>
          <a:p>
            <a:pPr lvl="1"/>
            <a:endParaRPr lang="en-US" dirty="0"/>
          </a:p>
        </p:txBody>
      </p:sp>
    </p:spTree>
    <p:extLst>
      <p:ext uri="{BB962C8B-B14F-4D97-AF65-F5344CB8AC3E}">
        <p14:creationId xmlns:p14="http://schemas.microsoft.com/office/powerpoint/2010/main" val="2094529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9959" y="-2424"/>
            <a:ext cx="8991600" cy="692497"/>
          </a:xfrm>
        </p:spPr>
        <p:txBody>
          <a:bodyPr>
            <a:normAutofit fontScale="90000"/>
          </a:bodyPr>
          <a:lstStyle/>
          <a:p>
            <a:r>
              <a:rPr lang="en-US" dirty="0"/>
              <a:t>Hierarchical Data Model</a:t>
            </a:r>
          </a:p>
        </p:txBody>
      </p:sp>
      <p:sp>
        <p:nvSpPr>
          <p:cNvPr id="4" name="Slide Number Placeholder 6"/>
          <p:cNvSpPr txBox="1">
            <a:spLocks/>
          </p:cNvSpPr>
          <p:nvPr/>
        </p:nvSpPr>
        <p:spPr>
          <a:xfrm>
            <a:off x="8305800" y="6356353"/>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9</a:t>
            </a:fld>
            <a:endParaRPr dirty="0">
              <a:latin typeface="Museo Sans 100" pitchFamily="50" charset="0"/>
            </a:endParaRPr>
          </a:p>
        </p:txBody>
      </p:sp>
      <p:sp>
        <p:nvSpPr>
          <p:cNvPr id="39" name="Slide Number Placeholder 6"/>
          <p:cNvSpPr txBox="1">
            <a:spLocks/>
          </p:cNvSpPr>
          <p:nvPr/>
        </p:nvSpPr>
        <p:spPr>
          <a:xfrm>
            <a:off x="8305800" y="5680626"/>
            <a:ext cx="2133600" cy="365125"/>
          </a:xfrm>
          <a:prstGeom prst="rect">
            <a:avLst/>
          </a:prstGeom>
        </p:spPr>
        <p:txBody>
          <a:bodyPr vert="horz" lIns="91440" tIns="45720" rIns="91440" bIns="45720" rtlCol="0" anchor="ctr"/>
          <a:lstStyle>
            <a:defPPr>
              <a:defRPr lang="en-GB"/>
            </a:defPPr>
            <a:lvl1pPr algn="r">
              <a:defRPr lang="en-US" sz="1400">
                <a:solidFill>
                  <a:srgbClr val="323232"/>
                </a:solidFill>
                <a:latin typeface="Raleway" pitchFamily="34" charset="0"/>
              </a:defRPr>
            </a:lvl1pPr>
          </a:lstStyle>
          <a:p>
            <a:pPr defTabSz="457200" fontAlgn="base">
              <a:spcBef>
                <a:spcPct val="0"/>
              </a:spcBef>
              <a:spcAft>
                <a:spcPct val="0"/>
              </a:spcAft>
            </a:pPr>
            <a:fld id="{53A69758-A4B7-43AA-8C53-2B0AFA7816F2}" type="slidenum">
              <a:rPr>
                <a:latin typeface="Museo Sans 100" pitchFamily="50" charset="0"/>
              </a:rPr>
              <a:pPr defTabSz="457200" fontAlgn="base">
                <a:spcBef>
                  <a:spcPct val="0"/>
                </a:spcBef>
                <a:spcAft>
                  <a:spcPct val="0"/>
                </a:spcAft>
              </a:pPr>
              <a:t>9</a:t>
            </a:fld>
            <a:endParaRPr dirty="0">
              <a:latin typeface="Museo Sans 100" pitchFamily="50" charset="0"/>
            </a:endParaRPr>
          </a:p>
        </p:txBody>
      </p:sp>
      <p:grpSp>
        <p:nvGrpSpPr>
          <p:cNvPr id="40" name="Group 39"/>
          <p:cNvGrpSpPr/>
          <p:nvPr/>
        </p:nvGrpSpPr>
        <p:grpSpPr>
          <a:xfrm>
            <a:off x="6477000" y="1736910"/>
            <a:ext cx="3429000" cy="3566160"/>
            <a:chOff x="5105400" y="2057400"/>
            <a:chExt cx="3429000" cy="3566160"/>
          </a:xfrm>
        </p:grpSpPr>
        <p:sp>
          <p:nvSpPr>
            <p:cNvPr id="41" name="Rounded Rectangle 40"/>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4, “Dave’s Supplies”, New York, NY</a:t>
              </a:r>
            </a:p>
          </p:txBody>
        </p:sp>
        <p:sp>
          <p:nvSpPr>
            <p:cNvPr id="42" name="Rounded Rectangle 41"/>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1002, “Battery Pack”, Large, 500, $100</a:t>
              </a:r>
            </a:p>
          </p:txBody>
        </p:sp>
        <p:cxnSp>
          <p:nvCxnSpPr>
            <p:cNvPr id="43" name="Straight Arrow Connector 42"/>
            <p:cNvCxnSpPr>
              <a:stCxn id="41" idx="2"/>
              <a:endCxn id="42"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p:nvPr/>
        </p:nvCxnSpPr>
        <p:spPr>
          <a:xfrm>
            <a:off x="6096000" y="1591654"/>
            <a:ext cx="0" cy="4024312"/>
          </a:xfrm>
          <a:prstGeom prst="line">
            <a:avLst/>
          </a:prstGeom>
          <a:ln>
            <a:solidFill>
              <a:srgbClr val="4B4B4B"/>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277628" y="1000675"/>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46" name="Rounded Rectangle 45"/>
          <p:cNvSpPr/>
          <p:nvPr/>
        </p:nvSpPr>
        <p:spPr>
          <a:xfrm>
            <a:off x="6591300" y="4353475"/>
            <a:ext cx="3200400"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
        <p:nvSpPr>
          <p:cNvPr id="47" name="TextBox 46"/>
          <p:cNvSpPr txBox="1"/>
          <p:nvPr/>
        </p:nvSpPr>
        <p:spPr>
          <a:xfrm>
            <a:off x="2895602" y="5496506"/>
            <a:ext cx="6774511" cy="461665"/>
          </a:xfrm>
          <a:prstGeom prst="rect">
            <a:avLst/>
          </a:prstGeom>
          <a:noFill/>
        </p:spPr>
        <p:txBody>
          <a:bodyPr wrap="none" rtlCol="0">
            <a:spAutoFit/>
          </a:bodyPr>
          <a:lstStyle/>
          <a:p>
            <a:r>
              <a:rPr lang="en-US" sz="2400" dirty="0"/>
              <a:t>Duplicate data if same part sold by different supplies </a:t>
            </a:r>
          </a:p>
        </p:txBody>
      </p:sp>
      <p:grpSp>
        <p:nvGrpSpPr>
          <p:cNvPr id="48" name="Group 47"/>
          <p:cNvGrpSpPr/>
          <p:nvPr/>
        </p:nvGrpSpPr>
        <p:grpSpPr>
          <a:xfrm>
            <a:off x="2362200" y="1762673"/>
            <a:ext cx="3429000" cy="3566160"/>
            <a:chOff x="5105400" y="2057400"/>
            <a:chExt cx="3429000" cy="3566160"/>
          </a:xfrm>
        </p:grpSpPr>
        <p:sp>
          <p:nvSpPr>
            <p:cNvPr id="49" name="Rounded Rectangle 48"/>
            <p:cNvSpPr/>
            <p:nvPr/>
          </p:nvSpPr>
          <p:spPr>
            <a:xfrm>
              <a:off x="5105400" y="2057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2000" dirty="0">
                  <a:solidFill>
                    <a:srgbClr val="4B4B4B"/>
                  </a:solidFill>
                  <a:latin typeface="Museo Sans 300" pitchFamily="50" charset="0"/>
                </a:rPr>
                <a:t>3, “Rick’s Supplies”, New York, NY</a:t>
              </a:r>
            </a:p>
          </p:txBody>
        </p:sp>
        <p:sp>
          <p:nvSpPr>
            <p:cNvPr id="50" name="Rounded Rectangle 49"/>
            <p:cNvSpPr/>
            <p:nvPr/>
          </p:nvSpPr>
          <p:spPr>
            <a:xfrm>
              <a:off x="5105400" y="4343400"/>
              <a:ext cx="3429000" cy="1280160"/>
            </a:xfrm>
            <a:prstGeom prst="roundRect">
              <a:avLst/>
            </a:prstGeom>
            <a:gradFill>
              <a:gsLst>
                <a:gs pos="0">
                  <a:schemeClr val="bg1">
                    <a:lumMod val="65000"/>
                  </a:schemeClr>
                </a:gs>
                <a:gs pos="20000">
                  <a:schemeClr val="bg1">
                    <a:lumMod val="85000"/>
                  </a:schemeClr>
                </a:gs>
                <a:gs pos="100000">
                  <a:schemeClr val="bg1">
                    <a:lumMod val="75000"/>
                  </a:schemeClr>
                </a:gs>
              </a:gsLst>
              <a:lin ang="5400000" scaled="0"/>
            </a:gradFill>
            <a:ln w="50800">
              <a:solidFill>
                <a:srgbClr val="4B4B4B"/>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lvl="0" algn="ctr"/>
              <a:r>
                <a:rPr lang="en-US" sz="2000" dirty="0">
                  <a:solidFill>
                    <a:srgbClr val="4B4B4B"/>
                  </a:solidFill>
                  <a:latin typeface="Museo Sans 300" pitchFamily="50" charset="0"/>
                </a:rPr>
                <a:t>1001, “Battery Pack”, Large, 500, $100</a:t>
              </a:r>
            </a:p>
          </p:txBody>
        </p:sp>
        <p:cxnSp>
          <p:nvCxnSpPr>
            <p:cNvPr id="51" name="Straight Arrow Connector 50"/>
            <p:cNvCxnSpPr>
              <a:stCxn id="49" idx="2"/>
              <a:endCxn id="50" idx="0"/>
            </p:cNvCxnSpPr>
            <p:nvPr/>
          </p:nvCxnSpPr>
          <p:spPr>
            <a:xfrm>
              <a:off x="6819900" y="3337560"/>
              <a:ext cx="0" cy="1005840"/>
            </a:xfrm>
            <a:prstGeom prst="straightConnector1">
              <a:avLst/>
            </a:prstGeom>
            <a:ln w="63500">
              <a:solidFill>
                <a:srgbClr val="4B4B4B"/>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3162828" y="1026438"/>
            <a:ext cx="2172390" cy="584775"/>
          </a:xfrm>
          <a:prstGeom prst="rect">
            <a:avLst/>
          </a:prstGeom>
          <a:noFill/>
        </p:spPr>
        <p:txBody>
          <a:bodyPr wrap="none" rtlCol="0">
            <a:spAutoFit/>
          </a:bodyPr>
          <a:lstStyle/>
          <a:p>
            <a:r>
              <a:rPr lang="en-US" sz="3200" dirty="0">
                <a:solidFill>
                  <a:srgbClr val="4B4B4B"/>
                </a:solidFill>
                <a:latin typeface="Museo Sans 700" pitchFamily="50" charset="0"/>
              </a:rPr>
              <a:t>Instance</a:t>
            </a:r>
          </a:p>
        </p:txBody>
      </p:sp>
      <p:sp>
        <p:nvSpPr>
          <p:cNvPr id="53" name="Rounded Rectangle 52"/>
          <p:cNvSpPr/>
          <p:nvPr/>
        </p:nvSpPr>
        <p:spPr>
          <a:xfrm>
            <a:off x="2476500" y="4379238"/>
            <a:ext cx="3200400" cy="342539"/>
          </a:xfrm>
          <a:prstGeom prst="roundRect">
            <a:avLst>
              <a:gd name="adj" fmla="val 11801"/>
            </a:avLst>
          </a:prstGeom>
          <a:noFill/>
          <a:ln w="63500">
            <a:solidFill>
              <a:srgbClr val="EF3E42"/>
            </a:solidFill>
          </a:ln>
          <a:effectLst/>
        </p:spPr>
        <p:style>
          <a:lnRef idx="2">
            <a:schemeClr val="accent1">
              <a:shade val="50000"/>
            </a:schemeClr>
          </a:lnRef>
          <a:fillRef idx="1">
            <a:schemeClr val="accent1"/>
          </a:fillRef>
          <a:effectRef idx="0">
            <a:schemeClr val="accent1"/>
          </a:effectRef>
          <a:fontRef idx="minor">
            <a:schemeClr val="lt1"/>
          </a:fontRef>
        </p:style>
        <p:txBody>
          <a:bodyPr tIns="182880" rtlCol="0" anchor="ctr"/>
          <a:lstStyle/>
          <a:p>
            <a:pPr algn="ctr">
              <a:lnSpc>
                <a:spcPct val="80000"/>
              </a:lnSpc>
            </a:pPr>
            <a:endParaRPr lang="en-US" sz="4000" dirty="0">
              <a:solidFill>
                <a:srgbClr val="EF3E42"/>
              </a:solidFill>
              <a:latin typeface="Museo Sans 700" pitchFamily="50" charset="0"/>
            </a:endParaRPr>
          </a:p>
        </p:txBody>
      </p:sp>
    </p:spTree>
    <p:extLst>
      <p:ext uri="{BB962C8B-B14F-4D97-AF65-F5344CB8AC3E}">
        <p14:creationId xmlns:p14="http://schemas.microsoft.com/office/powerpoint/2010/main" val="217399773"/>
      </p:ext>
    </p:extLst>
  </p:cSld>
  <p:clrMapOvr>
    <a:masterClrMapping/>
  </p:clrMapOvr>
  <mc:AlternateContent xmlns:mc="http://schemas.openxmlformats.org/markup-compatibility/2006" xmlns:p14="http://schemas.microsoft.com/office/powerpoint/2010/main">
    <mc:Choice Requires="p14">
      <p:transition p14:dur="250" advTm="146181">
        <p:fade/>
      </p:transition>
    </mc:Choice>
    <mc:Fallback xmlns="">
      <p:transition advTm="14618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8|20.7"/>
</p:tagLst>
</file>

<file path=ppt/tags/tag2.xml><?xml version="1.0" encoding="utf-8"?>
<p:tagLst xmlns:a="http://schemas.openxmlformats.org/drawingml/2006/main" xmlns:r="http://schemas.openxmlformats.org/officeDocument/2006/relationships" xmlns:p="http://schemas.openxmlformats.org/presentationml/2006/main">
  <p:tag name="TIMING" val="|24.8|20.7"/>
</p:tagLst>
</file>

<file path=ppt/tags/tag3.xml><?xml version="1.0" encoding="utf-8"?>
<p:tagLst xmlns:a="http://schemas.openxmlformats.org/drawingml/2006/main" xmlns:r="http://schemas.openxmlformats.org/officeDocument/2006/relationships" xmlns:p="http://schemas.openxmlformats.org/presentationml/2006/main">
  <p:tag name="TIMING" val="|24.8|20.7"/>
</p:tagLst>
</file>

<file path=ppt/tags/tag4.xml><?xml version="1.0" encoding="utf-8"?>
<p:tagLst xmlns:a="http://schemas.openxmlformats.org/drawingml/2006/main" xmlns:r="http://schemas.openxmlformats.org/officeDocument/2006/relationships" xmlns:p="http://schemas.openxmlformats.org/presentationml/2006/main">
  <p:tag name="TIMING" val="|24.8|20.7"/>
</p:tagLst>
</file>

<file path=ppt/theme/theme1.xml><?xml version="1.0" encoding="utf-8"?>
<a:theme xmlns:a="http://schemas.openxmlformats.org/drawingml/2006/main" name="ResilientCPS-v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94050D1DCC0043B8382BCEB9AB0833" ma:contentTypeVersion="13" ma:contentTypeDescription="Create a new document." ma:contentTypeScope="" ma:versionID="9a784d74c8596f4940c30dbae16be880">
  <xsd:schema xmlns:xsd="http://www.w3.org/2001/XMLSchema" xmlns:xs="http://www.w3.org/2001/XMLSchema" xmlns:p="http://schemas.microsoft.com/office/2006/metadata/properties" xmlns:ns3="7074b369-5a24-4eb6-bc97-fb6d6fb35916" xmlns:ns4="f041c632-fa8a-4bd0-baf1-a1454430b0eb" targetNamespace="http://schemas.microsoft.com/office/2006/metadata/properties" ma:root="true" ma:fieldsID="87adb9cce8d2f62ab938697d245c2e2b" ns3:_="" ns4:_="">
    <xsd:import namespace="7074b369-5a24-4eb6-bc97-fb6d6fb35916"/>
    <xsd:import namespace="f041c632-fa8a-4bd0-baf1-a1454430b0e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74b369-5a24-4eb6-bc97-fb6d6fb359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41c632-fa8a-4bd0-baf1-a1454430b0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5962F7-EEC0-401C-9F34-6187A57450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74b369-5a24-4eb6-bc97-fb6d6fb35916"/>
    <ds:schemaRef ds:uri="f041c632-fa8a-4bd0-baf1-a1454430b0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013BAC5-6C17-42A1-968D-0FBA589C4783}">
  <ds:schemaRefs>
    <ds:schemaRef ds:uri="http://schemas.microsoft.com/sharepoint/v3/contenttype/forms"/>
  </ds:schemaRefs>
</ds:datastoreItem>
</file>

<file path=customXml/itemProps3.xml><?xml version="1.0" encoding="utf-8"?>
<ds:datastoreItem xmlns:ds="http://schemas.openxmlformats.org/officeDocument/2006/customXml" ds:itemID="{C8C75174-0278-44F9-9D9D-F7C7A3E5A362}">
  <ds:schemaRefs>
    <ds:schemaRef ds:uri="http://purl.org/dc/elements/1.1/"/>
    <ds:schemaRef ds:uri="http://schemas.microsoft.com/office/2006/documentManagement/types"/>
    <ds:schemaRef ds:uri="http://purl.org/dc/dcmitype/"/>
    <ds:schemaRef ds:uri="http://purl.org/dc/terms/"/>
    <ds:schemaRef ds:uri="http://schemas.openxmlformats.org/package/2006/metadata/core-properties"/>
    <ds:schemaRef ds:uri="http://www.w3.org/XML/1998/namespace"/>
    <ds:schemaRef ds:uri="f041c632-fa8a-4bd0-baf1-a1454430b0eb"/>
    <ds:schemaRef ds:uri="http://schemas.microsoft.com/office/infopath/2007/PartnerControls"/>
    <ds:schemaRef ds:uri="7074b369-5a24-4eb6-bc97-fb6d6fb35916"/>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5077</Words>
  <Application>Microsoft Macintosh PowerPoint</Application>
  <PresentationFormat>Widescreen</PresentationFormat>
  <Paragraphs>951</Paragraphs>
  <Slides>89</Slides>
  <Notes>44</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89</vt:i4>
      </vt:variant>
    </vt:vector>
  </HeadingPairs>
  <TitlesOfParts>
    <vt:vector size="110" baseType="lpstr">
      <vt:lpstr>Arial Unicode MS</vt:lpstr>
      <vt:lpstr>Arial</vt:lpstr>
      <vt:lpstr>Avenir Next</vt:lpstr>
      <vt:lpstr>Calibri</vt:lpstr>
      <vt:lpstr>Calibri Light</vt:lpstr>
      <vt:lpstr>DejaVu Sans Mono</vt:lpstr>
      <vt:lpstr>Georgia</vt:lpstr>
      <vt:lpstr>Inconsolata</vt:lpstr>
      <vt:lpstr>Lucida Sans Regular</vt:lpstr>
      <vt:lpstr>Museo Sans 100</vt:lpstr>
      <vt:lpstr>Museo Sans 300</vt:lpstr>
      <vt:lpstr>Museo Sans 500</vt:lpstr>
      <vt:lpstr>Museo Sans 700</vt:lpstr>
      <vt:lpstr>Museo Sans 900</vt:lpstr>
      <vt:lpstr>Proxima Nova Bl</vt:lpstr>
      <vt:lpstr>Proxima Nova Rg</vt:lpstr>
      <vt:lpstr>Raleway</vt:lpstr>
      <vt:lpstr>Tw Cen MT</vt:lpstr>
      <vt:lpstr>Wingdings</vt:lpstr>
      <vt:lpstr>Wingdings 3</vt:lpstr>
      <vt:lpstr>ResilientCPS-v5</vt:lpstr>
      <vt:lpstr>PowerPoint Presentation</vt:lpstr>
      <vt:lpstr>PowerPoint Presentation</vt:lpstr>
      <vt:lpstr>DATA MODELS</vt:lpstr>
      <vt:lpstr>DATA MODELS</vt:lpstr>
      <vt:lpstr>History Repeats Itself</vt:lpstr>
      <vt:lpstr>1960s – IBM IMS</vt:lpstr>
      <vt:lpstr>Hierarchical Data Models</vt:lpstr>
      <vt:lpstr>Hierarchical Data Model</vt:lpstr>
      <vt:lpstr>Hierarchical Data Model</vt:lpstr>
      <vt:lpstr>Hierarchical Data Model</vt:lpstr>
      <vt:lpstr>Hierarchical Data Model</vt:lpstr>
      <vt:lpstr>Record-at-a-time</vt:lpstr>
      <vt:lpstr>Schema impacts code</vt:lpstr>
      <vt:lpstr>Schema Impacts Code</vt:lpstr>
      <vt:lpstr>Data Independence</vt:lpstr>
      <vt:lpstr>Network Data Models</vt:lpstr>
      <vt:lpstr>1970s – CODASYL</vt:lpstr>
      <vt:lpstr>Network Data Model</vt:lpstr>
      <vt:lpstr>Network Data Model</vt:lpstr>
      <vt:lpstr>Network Data Model</vt:lpstr>
      <vt:lpstr>Stonebraker Lessons</vt:lpstr>
      <vt:lpstr>Relational Data Models</vt:lpstr>
      <vt:lpstr>1970s – Relational Model</vt:lpstr>
      <vt:lpstr>Relational Model</vt:lpstr>
      <vt:lpstr>Schema</vt:lpstr>
      <vt:lpstr>Relational Data Model</vt:lpstr>
      <vt:lpstr>RELATIONAL MODEL</vt:lpstr>
      <vt:lpstr>RELATIONAL MODEL: PRIMARY KEY</vt:lpstr>
      <vt:lpstr>RELATIONAL MODEL: FOREIGN KEYS</vt:lpstr>
      <vt:lpstr>Schema</vt:lpstr>
      <vt:lpstr>1970s – Relational Model</vt:lpstr>
      <vt:lpstr>1980s – Relational Model</vt:lpstr>
      <vt:lpstr>Stonebraker Lessons</vt:lpstr>
      <vt:lpstr>Set-at-a-time interface </vt:lpstr>
      <vt:lpstr>PowerPoint Presentation</vt:lpstr>
      <vt:lpstr>SQL</vt:lpstr>
      <vt:lpstr>SQL</vt:lpstr>
      <vt:lpstr>Semantics</vt:lpstr>
      <vt:lpstr>Optimizer</vt:lpstr>
      <vt:lpstr>Usage: Terminal</vt:lpstr>
      <vt:lpstr>Usage: Python </vt:lpstr>
      <vt:lpstr>PowerPoint Presentation</vt:lpstr>
      <vt:lpstr>1980s – Distributed DBs</vt:lpstr>
      <vt:lpstr>Distributed Databases</vt:lpstr>
      <vt:lpstr>Database Partitioning</vt:lpstr>
      <vt:lpstr>Distributed OLTP</vt:lpstr>
      <vt:lpstr>1980s – Object Oriented Databases</vt:lpstr>
      <vt:lpstr>Object-Oriented Model</vt:lpstr>
      <vt:lpstr>https://sequelize.readthedocs.io/en/v3/: ORM</vt:lpstr>
      <vt:lpstr>Object-Oriented Model</vt:lpstr>
      <vt:lpstr>1990s – Boring Days</vt:lpstr>
      <vt:lpstr>2000s – Internet Boom</vt:lpstr>
      <vt:lpstr>Middleware Approach</vt:lpstr>
      <vt:lpstr>PowerPoint Presentation</vt:lpstr>
      <vt:lpstr>PowerPoint Presentation</vt:lpstr>
      <vt:lpstr>PowerPoint Presentation</vt:lpstr>
      <vt:lpstr>PowerPoint Presentation</vt:lpstr>
      <vt:lpstr>2000s – NoSQL</vt:lpstr>
      <vt:lpstr>2000s – NoSQL</vt:lpstr>
      <vt:lpstr>Detour: CAP Theorem</vt:lpstr>
      <vt:lpstr>CAP Theorem</vt:lpstr>
      <vt:lpstr>CAP Theorem: Proof</vt:lpstr>
      <vt:lpstr>PowerPoint Presentation</vt:lpstr>
      <vt:lpstr>PowerPoint Presentation</vt:lpstr>
      <vt:lpstr>PowerPoint Presentation</vt:lpstr>
      <vt:lpstr>PowerPoint Presentation</vt:lpstr>
      <vt:lpstr>Why this is important?</vt:lpstr>
      <vt:lpstr>Problem for Relational Database to Scale</vt:lpstr>
      <vt:lpstr>Revisit CAP Theorem</vt:lpstr>
      <vt:lpstr>Consistency or Availability</vt:lpstr>
      <vt:lpstr>AP: Best Effort Consistency</vt:lpstr>
      <vt:lpstr>CP: Best Effort Availability</vt:lpstr>
      <vt:lpstr>Types of Consistency</vt:lpstr>
      <vt:lpstr>Eventual Consistency Variations</vt:lpstr>
      <vt:lpstr>Eventual Consistency : A facebook Example</vt:lpstr>
      <vt:lpstr>Eventual Consistency : A facebook Example</vt:lpstr>
      <vt:lpstr>PowerPoint Presentation</vt:lpstr>
      <vt:lpstr>Non–Relational Data Models</vt:lpstr>
      <vt:lpstr>NON-RELATIONAL DATA MODELS: KEY-VALUE</vt:lpstr>
      <vt:lpstr>NON-RELATIONAL DATA MODELS: DOCUMENT</vt:lpstr>
      <vt:lpstr>2000s – NoSQL</vt:lpstr>
      <vt:lpstr>2010s – NewSQL</vt:lpstr>
      <vt:lpstr>2010s – NewSQL</vt:lpstr>
      <vt:lpstr>Observations</vt:lpstr>
      <vt:lpstr>Summary</vt:lpstr>
      <vt:lpstr>Advanced SQL</vt:lpstr>
      <vt:lpstr>Cross Join</vt:lpstr>
      <vt:lpstr>RELATIONAL ALGEBRA: JOIN</vt:lpstr>
      <vt:lpstr>RELATIONAL ALGEBRA: JOIN TYPES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Dubey, Abhishek</dc:creator>
  <cp:lastModifiedBy>Dubey, Abhishek</cp:lastModifiedBy>
  <cp:revision>1</cp:revision>
  <dcterms:created xsi:type="dcterms:W3CDTF">2020-01-08T02:12:31Z</dcterms:created>
  <dcterms:modified xsi:type="dcterms:W3CDTF">2020-01-08T02:12:48Z</dcterms:modified>
</cp:coreProperties>
</file>